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5E617-969A-22CF-0E75-BE62A66619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3830B9-99E7-92BE-A4D5-05FAA166A1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FA468-AAC1-C9AA-8BD4-CD82C2ABD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38B79-423F-59BE-AC31-874B2737E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E1276-2779-AFF0-663C-BC9E41168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798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D420C-17E4-6B89-F0DD-1C44C3580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F8D65-F2F8-5A71-C9F3-65D3C73B5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46AF2-3CCD-E679-9061-5A194F041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D3A45B-E096-A340-B51E-06D761F58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FA2F0-373F-3CEB-76DF-393F8272C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2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1D599-C869-8E4C-65BF-DF50AB5E9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66886-DB7D-9744-41DD-21E4970B91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35383D-9E69-D816-C3CF-79ED046E1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C469B-38B7-0BF1-B4B2-FF7C8E9B4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865E9-6A70-398E-6CA9-5D7D263A6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019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C6935-D2FF-6036-AB91-2E32FC314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EFF73-356C-94DF-F386-BCA2465E37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91160A-2A2E-13E6-F108-0C3544476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9CE7B4-A59B-1120-2710-E33377125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521736-967C-734E-5265-23795FB2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2B9D42-8467-92BA-C505-FD30D615E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14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70316-4232-4E92-E5F9-E4570AC31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5C71E-A27B-042C-4983-F1BBEC22B4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A7CE4F-4ACD-32A3-BEDD-B599BF435A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40B093-A2CC-D1DC-08A9-8F5CC803AB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39D260-D03D-538B-1F38-7A7B40175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0D0BEB-6E46-EF55-6ED9-B9377FD5B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DD88D2-5CE6-3A0C-E09E-9B569A21E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57BDA-165A-09B7-47DD-03B370CC4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371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47AE4-26E6-0233-AE96-E5929E358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CD04B0-A2C5-8EFA-61AC-BEF08D309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D7A05C-5C22-E64E-491A-87CF9C699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6C8877-8AC5-F8A7-64F5-88A325A86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66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2319CF-CF42-698C-491F-5480553DC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0C9E60-82DD-0BBE-E3C1-228632F26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CA55F9-056F-814D-8427-D0352250C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716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B514D-BCE7-AE6B-CAF8-432DDEAA4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AFB7C-B6C9-86F4-297F-F8721AED5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ADFE78-4A55-0F34-1187-6913EFF993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10D88A-B0AD-2442-B444-310EF96C8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F825B7-C1AF-420D-17E8-61766E795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7530E5-F04B-14A4-F03F-D28FB19A7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02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AB3F5-E364-EBD2-A003-0A5073F75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B259D2-3387-3075-3FC0-C3C0F507CF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2A1D24-FD8E-62DD-EDAC-006758C9F9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BF530-06B5-900A-C7FC-72C0D2642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7E23FE-55C5-74FF-55BC-82BE3ED77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DBA97D-D61B-EBC9-7936-3A2186AC0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678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A3305-9980-F67E-0D6A-F3397798E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09BB0-6A7F-157A-0BD4-910CA9044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8D179-4DD2-0877-C670-401C530BB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FC522-0E64-94AF-3A02-38F04EB6C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FA5236-0D85-0D06-77D0-5C378340F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373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4E2FC3-F492-42D2-94FB-2BEC3AD91A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0429BC-86E8-D1E9-22A7-2A274B342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17872-B293-1858-E3C7-3D3B1CFA8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F96A7-DF48-392B-2CAE-911034469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7FD48-1957-825C-B94A-51C39FAD5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1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EF0BF5-03E4-19AB-321A-D4C381B6A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257165-7DBC-9DD2-3E8E-F0816A423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20A8F-DBB4-925F-DAAE-CAB4301C15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729373-1D5E-4804-A088-D8F0C116420B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57B8D-0F28-3662-A015-1F942C025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A4C13-BDB2-CFDD-5205-2600176E7F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921C9E-0D11-4C8E-9600-96BB6BA569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947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5380F-B9E0-35A8-B021-AB67EA5F7D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56AF08-6B4B-4D72-1F1E-9D8C02E8AA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D84B3C-2C57-D8FC-FCAC-DD99F4013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661" y="225372"/>
            <a:ext cx="9901641" cy="663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975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62716-AAF7-D36C-57A6-E483D2804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D00EB-0905-E24E-FDE7-EB118843E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A00F25-D239-195A-6B25-C1425EF7E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37" y="86220"/>
            <a:ext cx="11520153" cy="669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732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1354C-4589-59A4-DDE6-D2838D55B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badi Extra Light" panose="020B0204020104020204" pitchFamily="34" charset="0"/>
              </a:rPr>
              <a:t>Extension: Create your own poster to show children some top tips for dealing with cyberbullying.</a:t>
            </a:r>
          </a:p>
        </p:txBody>
      </p:sp>
    </p:spTree>
    <p:extLst>
      <p:ext uri="{BB962C8B-B14F-4D97-AF65-F5344CB8AC3E}">
        <p14:creationId xmlns:p14="http://schemas.microsoft.com/office/powerpoint/2010/main" val="2143412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0876EEE90D6B4A965D78E898F8FBD7" ma:contentTypeVersion="15" ma:contentTypeDescription="Create a new document." ma:contentTypeScope="" ma:versionID="94ab2e5aaa828e1c7e595e6c5504a743">
  <xsd:schema xmlns:xsd="http://www.w3.org/2001/XMLSchema" xmlns:xs="http://www.w3.org/2001/XMLSchema" xmlns:p="http://schemas.microsoft.com/office/2006/metadata/properties" xmlns:ns2="231f32ac-2a83-4c58-a1d0-7277f97bc698" xmlns:ns3="5d38cca7-f787-4406-bffd-0186c6ba49c6" targetNamespace="http://schemas.microsoft.com/office/2006/metadata/properties" ma:root="true" ma:fieldsID="d41c17ef4be3b989040c7eda46fdc317" ns2:_="" ns3:_="">
    <xsd:import namespace="231f32ac-2a83-4c58-a1d0-7277f97bc698"/>
    <xsd:import namespace="5d38cca7-f787-4406-bffd-0186c6ba49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1f32ac-2a83-4c58-a1d0-7277f97bc6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ea73f7e-2464-47b9-bdc8-a56a5085f1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38cca7-f787-4406-bffd-0186c6ba49c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07cfa85-55d1-4027-93e9-0572b3a934ec}" ma:internalName="TaxCatchAll" ma:showField="CatchAllData" ma:web="5d38cca7-f787-4406-bffd-0186c6ba49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38cca7-f787-4406-bffd-0186c6ba49c6" xsi:nil="true"/>
    <lcf76f155ced4ddcb4097134ff3c332f xmlns="231f32ac-2a83-4c58-a1d0-7277f97bc69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6F3284-95BB-4208-B144-B54DBC8B1FCF}"/>
</file>

<file path=customXml/itemProps2.xml><?xml version="1.0" encoding="utf-8"?>
<ds:datastoreItem xmlns:ds="http://schemas.openxmlformats.org/officeDocument/2006/customXml" ds:itemID="{3118CB5E-F84A-4FC4-B188-B5EB3321B95C}"/>
</file>

<file path=customXml/itemProps3.xml><?xml version="1.0" encoding="utf-8"?>
<ds:datastoreItem xmlns:ds="http://schemas.openxmlformats.org/officeDocument/2006/customXml" ds:itemID="{AACFCBE0-FE33-44C6-90CA-61B35D638F89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Abadi Extra Light</vt:lpstr>
      <vt:lpstr>Aptos</vt:lpstr>
      <vt:lpstr>Aptos Display</vt:lpstr>
      <vt:lpstr>Arial</vt:lpstr>
      <vt:lpstr>Office Theme</vt:lpstr>
      <vt:lpstr>PowerPoint Presentation</vt:lpstr>
      <vt:lpstr>PowerPoint Presentation</vt:lpstr>
      <vt:lpstr>Extension: Create your own poster to show children some top tips for dealing with cyberbullying.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Rachel Locke</dc:creator>
  <cp:lastModifiedBy>Rachel Locke</cp:lastModifiedBy>
  <cp:revision>1</cp:revision>
  <dcterms:created xsi:type="dcterms:W3CDTF">2025-05-22T11:41:58Z</dcterms:created>
  <dcterms:modified xsi:type="dcterms:W3CDTF">2025-05-22T11:43:35Z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0x0101006D0876EEE90D6B4A965D78E898F8FBD7</vt:lpwstr>
  </property>
</Properties>
</file>