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ink/ink1.xml" ContentType="application/inkml+xml"/>
  <Override PartName="/ppt/ink/ink2.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
  </p:notesMasterIdLst>
  <p:sldIdLst>
    <p:sldId id="287" r:id="rId2"/>
    <p:sldId id="288" r:id="rId3"/>
  </p:sldIdLst>
  <p:sldSz cx="9906000" cy="6858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513" userDrawn="1">
          <p15:clr>
            <a:srgbClr val="A4A3A4"/>
          </p15:clr>
        </p15:guide>
        <p15:guide id="2" pos="312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CC00"/>
    <a:srgbClr val="FF6600"/>
    <a:srgbClr val="FC52E4"/>
    <a:srgbClr val="FD3A35"/>
    <a:srgbClr val="FFFF66"/>
    <a:srgbClr val="5F5F5F"/>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snapToGrid="0" snapToObjects="1">
      <p:cViewPr varScale="1">
        <p:scale>
          <a:sx n="72" d="100"/>
          <a:sy n="72" d="100"/>
        </p:scale>
        <p:origin x="1152" y="78"/>
      </p:cViewPr>
      <p:guideLst>
        <p:guide orient="horz" pos="2513"/>
        <p:guide pos="3120"/>
      </p:guideLst>
    </p:cSldViewPr>
  </p:slideViewPr>
  <p:notesTextViewPr>
    <p:cViewPr>
      <p:scale>
        <a:sx n="100" d="100"/>
        <a:sy n="100" d="100"/>
      </p:scale>
      <p:origin x="0" y="0"/>
    </p:cViewPr>
  </p:notesTextViewPr>
  <p:sorterViewPr>
    <p:cViewPr>
      <p:scale>
        <a:sx n="66" d="100"/>
        <a:sy n="66" d="100"/>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1-07-13T11:31:29.770"/>
    </inkml:context>
    <inkml:brush xml:id="br0">
      <inkml:brushProperty name="width" value="0.05" units="cm"/>
      <inkml:brushProperty name="height" value="0.05" units="cm"/>
    </inkml:brush>
  </inkml:definitions>
  <inkml:trace contextRef="#ctx0" brushRef="#br0">1 0 16400,'0'0'0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1-07-13T11:32:12.188"/>
    </inkml:context>
    <inkml:brush xml:id="br0">
      <inkml:brushProperty name="width" value="0.05" units="cm"/>
      <inkml:brushProperty name="height" value="0.05" units="cm"/>
    </inkml:brush>
  </inkml:definitions>
  <inkml:trace contextRef="#ctx0" brushRef="#br0">0 1 16400,'0'0'0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45659"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smtClean="0"/>
            </a:lvl1pPr>
          </a:lstStyle>
          <a:p>
            <a:pPr>
              <a:defRPr/>
            </a:pPr>
            <a:endParaRPr lang="en-GB" altLang="en-US"/>
          </a:p>
        </p:txBody>
      </p:sp>
      <p:sp>
        <p:nvSpPr>
          <p:cNvPr id="3075" name="Rectangle 3"/>
          <p:cNvSpPr>
            <a:spLocks noGrp="1" noChangeArrowheads="1"/>
          </p:cNvSpPr>
          <p:nvPr>
            <p:ph type="dt" idx="1"/>
          </p:nvPr>
        </p:nvSpPr>
        <p:spPr bwMode="auto">
          <a:xfrm>
            <a:off x="3850443" y="0"/>
            <a:ext cx="2945659"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smtClean="0"/>
            </a:lvl1pPr>
          </a:lstStyle>
          <a:p>
            <a:pPr>
              <a:defRPr/>
            </a:pPr>
            <a:endParaRPr lang="en-GB" altLang="en-US"/>
          </a:p>
        </p:txBody>
      </p:sp>
      <p:sp>
        <p:nvSpPr>
          <p:cNvPr id="2052" name="Rectangle 4"/>
          <p:cNvSpPr>
            <a:spLocks noGrp="1" noRot="1" noChangeAspect="1" noChangeArrowheads="1" noTextEdit="1"/>
          </p:cNvSpPr>
          <p:nvPr>
            <p:ph type="sldImg" idx="2"/>
          </p:nvPr>
        </p:nvSpPr>
        <p:spPr bwMode="auto">
          <a:xfrm>
            <a:off x="711200" y="744538"/>
            <a:ext cx="5375275" cy="3722687"/>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077" name="Rectangle 5"/>
          <p:cNvSpPr>
            <a:spLocks noGrp="1" noChangeArrowheads="1"/>
          </p:cNvSpPr>
          <p:nvPr>
            <p:ph type="body" sz="quarter" idx="3"/>
          </p:nvPr>
        </p:nvSpPr>
        <p:spPr bwMode="auto">
          <a:xfrm>
            <a:off x="679768" y="4715153"/>
            <a:ext cx="5438140" cy="4466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3078" name="Rectangle 6"/>
          <p:cNvSpPr>
            <a:spLocks noGrp="1" noChangeArrowheads="1"/>
          </p:cNvSpPr>
          <p:nvPr>
            <p:ph type="ftr" sz="quarter" idx="4"/>
          </p:nvPr>
        </p:nvSpPr>
        <p:spPr bwMode="auto">
          <a:xfrm>
            <a:off x="0" y="9428583"/>
            <a:ext cx="2945659"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smtClean="0"/>
            </a:lvl1pPr>
          </a:lstStyle>
          <a:p>
            <a:pPr>
              <a:defRPr/>
            </a:pPr>
            <a:endParaRPr lang="en-GB" altLang="en-US"/>
          </a:p>
        </p:txBody>
      </p:sp>
      <p:sp>
        <p:nvSpPr>
          <p:cNvPr id="3079" name="Rectangle 7"/>
          <p:cNvSpPr>
            <a:spLocks noGrp="1" noChangeArrowheads="1"/>
          </p:cNvSpPr>
          <p:nvPr>
            <p:ph type="sldNum" sz="quarter" idx="5"/>
          </p:nvPr>
        </p:nvSpPr>
        <p:spPr bwMode="auto">
          <a:xfrm>
            <a:off x="3850443" y="9428583"/>
            <a:ext cx="2945659"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ADD5EB01-840C-478A-988D-5B7DD6C42CAF}" type="slidenum">
              <a:rPr lang="en-GB" altLang="en-US"/>
              <a:pPr>
                <a:defRPr/>
              </a:pPr>
              <a:t>‹#›</a:t>
            </a:fld>
            <a:endParaRPr lang="en-GB" altLang="en-US"/>
          </a:p>
        </p:txBody>
      </p:sp>
    </p:spTree>
    <p:extLst>
      <p:ext uri="{BB962C8B-B14F-4D97-AF65-F5344CB8AC3E}">
        <p14:creationId xmlns:p14="http://schemas.microsoft.com/office/powerpoint/2010/main" val="67460148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26B26DDB-065D-4465-AC6A-DBBA35773F0E}" type="slidenum">
              <a:rPr lang="en-GB" altLang="en-US"/>
              <a:pPr/>
              <a:t>1</a:t>
            </a:fld>
            <a:endParaRPr lang="en-GB" altLang="en-US"/>
          </a:p>
        </p:txBody>
      </p:sp>
      <p:sp>
        <p:nvSpPr>
          <p:cNvPr id="10243" name="Rectangle 2"/>
          <p:cNvSpPr>
            <a:spLocks noGrp="1" noRot="1" noChangeAspect="1" noChangeArrowheads="1" noTextEdit="1"/>
          </p:cNvSpPr>
          <p:nvPr>
            <p:ph type="sldImg"/>
          </p:nvPr>
        </p:nvSpPr>
        <p:spPr>
          <a:xfrm>
            <a:off x="711200" y="744538"/>
            <a:ext cx="5375275" cy="3722687"/>
          </a:xfrm>
          <a:ln/>
        </p:spPr>
      </p:sp>
      <p:sp>
        <p:nvSpPr>
          <p:cNvPr id="10244" name="Rectangle 3"/>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23916126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endParaRPr lang="en-GB" altLang="en-US"/>
          </a:p>
        </p:txBody>
      </p:sp>
      <p:sp>
        <p:nvSpPr>
          <p:cNvPr id="5" name="Footer Placeholder 4"/>
          <p:cNvSpPr>
            <a:spLocks noGrp="1"/>
          </p:cNvSpPr>
          <p:nvPr>
            <p:ph type="ftr" sz="quarter" idx="11"/>
          </p:nvPr>
        </p:nvSpPr>
        <p:spPr/>
        <p:txBody>
          <a:bodyPr/>
          <a:lstStyle/>
          <a:p>
            <a:pPr>
              <a:defRPr/>
            </a:pPr>
            <a:endParaRPr lang="en-GB" altLang="en-US"/>
          </a:p>
        </p:txBody>
      </p:sp>
      <p:sp>
        <p:nvSpPr>
          <p:cNvPr id="6" name="Slide Number Placeholder 5"/>
          <p:cNvSpPr>
            <a:spLocks noGrp="1"/>
          </p:cNvSpPr>
          <p:nvPr>
            <p:ph type="sldNum" sz="quarter" idx="12"/>
          </p:nvPr>
        </p:nvSpPr>
        <p:spPr/>
        <p:txBody>
          <a:bodyPr/>
          <a:lstStyle/>
          <a:p>
            <a:pPr>
              <a:defRPr/>
            </a:pPr>
            <a:fld id="{BB56772D-1097-4E65-8B5B-3A13AABEA9E4}" type="slidenum">
              <a:rPr lang="en-GB" altLang="en-US" smtClean="0"/>
              <a:pPr>
                <a:defRPr/>
              </a:pPr>
              <a:t>‹#›</a:t>
            </a:fld>
            <a:endParaRPr lang="en-GB" altLang="en-US"/>
          </a:p>
        </p:txBody>
      </p:sp>
    </p:spTree>
    <p:extLst>
      <p:ext uri="{BB962C8B-B14F-4D97-AF65-F5344CB8AC3E}">
        <p14:creationId xmlns:p14="http://schemas.microsoft.com/office/powerpoint/2010/main" val="13732927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GB" altLang="en-US"/>
          </a:p>
        </p:txBody>
      </p:sp>
      <p:sp>
        <p:nvSpPr>
          <p:cNvPr id="5" name="Footer Placeholder 4"/>
          <p:cNvSpPr>
            <a:spLocks noGrp="1"/>
          </p:cNvSpPr>
          <p:nvPr>
            <p:ph type="ftr" sz="quarter" idx="11"/>
          </p:nvPr>
        </p:nvSpPr>
        <p:spPr/>
        <p:txBody>
          <a:bodyPr/>
          <a:lstStyle/>
          <a:p>
            <a:pPr>
              <a:defRPr/>
            </a:pPr>
            <a:endParaRPr lang="en-GB" altLang="en-US"/>
          </a:p>
        </p:txBody>
      </p:sp>
      <p:sp>
        <p:nvSpPr>
          <p:cNvPr id="6" name="Slide Number Placeholder 5"/>
          <p:cNvSpPr>
            <a:spLocks noGrp="1"/>
          </p:cNvSpPr>
          <p:nvPr>
            <p:ph type="sldNum" sz="quarter" idx="12"/>
          </p:nvPr>
        </p:nvSpPr>
        <p:spPr/>
        <p:txBody>
          <a:bodyPr/>
          <a:lstStyle/>
          <a:p>
            <a:pPr>
              <a:defRPr/>
            </a:pPr>
            <a:fld id="{B56A3DAA-676B-41A4-84B9-6BAE4105696F}" type="slidenum">
              <a:rPr lang="en-GB" altLang="en-US" smtClean="0"/>
              <a:pPr>
                <a:defRPr/>
              </a:pPr>
              <a:t>‹#›</a:t>
            </a:fld>
            <a:endParaRPr lang="en-GB" altLang="en-US"/>
          </a:p>
        </p:txBody>
      </p:sp>
    </p:spTree>
    <p:extLst>
      <p:ext uri="{BB962C8B-B14F-4D97-AF65-F5344CB8AC3E}">
        <p14:creationId xmlns:p14="http://schemas.microsoft.com/office/powerpoint/2010/main" val="31299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GB" altLang="en-US"/>
          </a:p>
        </p:txBody>
      </p:sp>
      <p:sp>
        <p:nvSpPr>
          <p:cNvPr id="5" name="Footer Placeholder 4"/>
          <p:cNvSpPr>
            <a:spLocks noGrp="1"/>
          </p:cNvSpPr>
          <p:nvPr>
            <p:ph type="ftr" sz="quarter" idx="11"/>
          </p:nvPr>
        </p:nvSpPr>
        <p:spPr/>
        <p:txBody>
          <a:bodyPr/>
          <a:lstStyle/>
          <a:p>
            <a:pPr>
              <a:defRPr/>
            </a:pPr>
            <a:endParaRPr lang="en-GB" altLang="en-US"/>
          </a:p>
        </p:txBody>
      </p:sp>
      <p:sp>
        <p:nvSpPr>
          <p:cNvPr id="6" name="Slide Number Placeholder 5"/>
          <p:cNvSpPr>
            <a:spLocks noGrp="1"/>
          </p:cNvSpPr>
          <p:nvPr>
            <p:ph type="sldNum" sz="quarter" idx="12"/>
          </p:nvPr>
        </p:nvSpPr>
        <p:spPr/>
        <p:txBody>
          <a:bodyPr/>
          <a:lstStyle/>
          <a:p>
            <a:pPr>
              <a:defRPr/>
            </a:pPr>
            <a:fld id="{7FA5FA1B-20E8-4FBF-8785-47138F323A81}" type="slidenum">
              <a:rPr lang="en-GB" altLang="en-US" smtClean="0"/>
              <a:pPr>
                <a:defRPr/>
              </a:pPr>
              <a:t>‹#›</a:t>
            </a:fld>
            <a:endParaRPr lang="en-GB" altLang="en-US"/>
          </a:p>
        </p:txBody>
      </p:sp>
    </p:spTree>
    <p:extLst>
      <p:ext uri="{BB962C8B-B14F-4D97-AF65-F5344CB8AC3E}">
        <p14:creationId xmlns:p14="http://schemas.microsoft.com/office/powerpoint/2010/main" val="6665718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endParaRPr lang="en-GB" altLang="en-US"/>
          </a:p>
        </p:txBody>
      </p:sp>
      <p:sp>
        <p:nvSpPr>
          <p:cNvPr id="6" name="Footer Placeholder 5"/>
          <p:cNvSpPr>
            <a:spLocks noGrp="1"/>
          </p:cNvSpPr>
          <p:nvPr>
            <p:ph type="ftr" sz="quarter" idx="11"/>
          </p:nvPr>
        </p:nvSpPr>
        <p:spPr/>
        <p:txBody>
          <a:bodyPr/>
          <a:lstStyle/>
          <a:p>
            <a:pPr>
              <a:defRPr/>
            </a:pPr>
            <a:endParaRPr lang="en-GB" altLang="en-US"/>
          </a:p>
        </p:txBody>
      </p:sp>
      <p:sp>
        <p:nvSpPr>
          <p:cNvPr id="7" name="Slide Number Placeholder 6"/>
          <p:cNvSpPr>
            <a:spLocks noGrp="1"/>
          </p:cNvSpPr>
          <p:nvPr>
            <p:ph type="sldNum" sz="quarter" idx="12"/>
          </p:nvPr>
        </p:nvSpPr>
        <p:spPr/>
        <p:txBody>
          <a:bodyPr/>
          <a:lstStyle/>
          <a:p>
            <a:pPr>
              <a:defRPr/>
            </a:pPr>
            <a:fld id="{7AE549CA-8968-4F0B-9F5E-014C8B766BDA}" type="slidenum">
              <a:rPr lang="en-GB" altLang="en-US" smtClean="0"/>
              <a:pPr>
                <a:defRPr/>
              </a:pPr>
              <a:t>‹#›</a:t>
            </a:fld>
            <a:endParaRPr lang="en-GB" altLang="en-US"/>
          </a:p>
        </p:txBody>
      </p:sp>
    </p:spTree>
    <p:extLst>
      <p:ext uri="{BB962C8B-B14F-4D97-AF65-F5344CB8AC3E}">
        <p14:creationId xmlns:p14="http://schemas.microsoft.com/office/powerpoint/2010/main" val="10128108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endParaRPr lang="en-GB" altLang="en-US"/>
          </a:p>
        </p:txBody>
      </p:sp>
      <p:sp>
        <p:nvSpPr>
          <p:cNvPr id="8" name="Footer Placeholder 7"/>
          <p:cNvSpPr>
            <a:spLocks noGrp="1"/>
          </p:cNvSpPr>
          <p:nvPr>
            <p:ph type="ftr" sz="quarter" idx="11"/>
          </p:nvPr>
        </p:nvSpPr>
        <p:spPr/>
        <p:txBody>
          <a:bodyPr/>
          <a:lstStyle/>
          <a:p>
            <a:pPr>
              <a:defRPr/>
            </a:pPr>
            <a:endParaRPr lang="en-GB" altLang="en-US"/>
          </a:p>
        </p:txBody>
      </p:sp>
      <p:sp>
        <p:nvSpPr>
          <p:cNvPr id="9" name="Slide Number Placeholder 8"/>
          <p:cNvSpPr>
            <a:spLocks noGrp="1"/>
          </p:cNvSpPr>
          <p:nvPr>
            <p:ph type="sldNum" sz="quarter" idx="12"/>
          </p:nvPr>
        </p:nvSpPr>
        <p:spPr/>
        <p:txBody>
          <a:bodyPr/>
          <a:lstStyle/>
          <a:p>
            <a:pPr>
              <a:defRPr/>
            </a:pPr>
            <a:fld id="{96DE36EF-C86F-4282-9A7D-BBA3A51E75C6}" type="slidenum">
              <a:rPr lang="en-GB" altLang="en-US" smtClean="0"/>
              <a:pPr>
                <a:defRPr/>
              </a:pPr>
              <a:t>‹#›</a:t>
            </a:fld>
            <a:endParaRPr lang="en-GB" altLang="en-US"/>
          </a:p>
        </p:txBody>
      </p:sp>
    </p:spTree>
    <p:extLst>
      <p:ext uri="{BB962C8B-B14F-4D97-AF65-F5344CB8AC3E}">
        <p14:creationId xmlns:p14="http://schemas.microsoft.com/office/powerpoint/2010/main" val="29092833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endParaRPr lang="en-GB" altLang="en-US"/>
          </a:p>
        </p:txBody>
      </p:sp>
      <p:sp>
        <p:nvSpPr>
          <p:cNvPr id="4" name="Footer Placeholder 3"/>
          <p:cNvSpPr>
            <a:spLocks noGrp="1"/>
          </p:cNvSpPr>
          <p:nvPr>
            <p:ph type="ftr" sz="quarter" idx="11"/>
          </p:nvPr>
        </p:nvSpPr>
        <p:spPr/>
        <p:txBody>
          <a:bodyPr/>
          <a:lstStyle/>
          <a:p>
            <a:pPr>
              <a:defRPr/>
            </a:pPr>
            <a:endParaRPr lang="en-GB" altLang="en-US"/>
          </a:p>
        </p:txBody>
      </p:sp>
      <p:sp>
        <p:nvSpPr>
          <p:cNvPr id="5" name="Slide Number Placeholder 4"/>
          <p:cNvSpPr>
            <a:spLocks noGrp="1"/>
          </p:cNvSpPr>
          <p:nvPr>
            <p:ph type="sldNum" sz="quarter" idx="12"/>
          </p:nvPr>
        </p:nvSpPr>
        <p:spPr/>
        <p:txBody>
          <a:bodyPr/>
          <a:lstStyle/>
          <a:p>
            <a:pPr>
              <a:defRPr/>
            </a:pPr>
            <a:fld id="{E5FDA141-ED4D-4F5C-A25C-96271CA4FE25}" type="slidenum">
              <a:rPr lang="en-GB" altLang="en-US" smtClean="0"/>
              <a:pPr>
                <a:defRPr/>
              </a:pPr>
              <a:t>‹#›</a:t>
            </a:fld>
            <a:endParaRPr lang="en-GB" altLang="en-US"/>
          </a:p>
        </p:txBody>
      </p:sp>
    </p:spTree>
    <p:extLst>
      <p:ext uri="{BB962C8B-B14F-4D97-AF65-F5344CB8AC3E}">
        <p14:creationId xmlns:p14="http://schemas.microsoft.com/office/powerpoint/2010/main" val="27325972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GB" altLang="en-US"/>
          </a:p>
        </p:txBody>
      </p:sp>
      <p:sp>
        <p:nvSpPr>
          <p:cNvPr id="3" name="Footer Placeholder 2"/>
          <p:cNvSpPr>
            <a:spLocks noGrp="1"/>
          </p:cNvSpPr>
          <p:nvPr>
            <p:ph type="ftr" sz="quarter" idx="11"/>
          </p:nvPr>
        </p:nvSpPr>
        <p:spPr/>
        <p:txBody>
          <a:bodyPr/>
          <a:lstStyle/>
          <a:p>
            <a:pPr>
              <a:defRPr/>
            </a:pPr>
            <a:endParaRPr lang="en-GB" altLang="en-US"/>
          </a:p>
        </p:txBody>
      </p:sp>
      <p:sp>
        <p:nvSpPr>
          <p:cNvPr id="4" name="Slide Number Placeholder 3"/>
          <p:cNvSpPr>
            <a:spLocks noGrp="1"/>
          </p:cNvSpPr>
          <p:nvPr>
            <p:ph type="sldNum" sz="quarter" idx="12"/>
          </p:nvPr>
        </p:nvSpPr>
        <p:spPr/>
        <p:txBody>
          <a:bodyPr/>
          <a:lstStyle/>
          <a:p>
            <a:pPr>
              <a:defRPr/>
            </a:pPr>
            <a:fld id="{F2D24C84-D22B-48C3-A47A-0EB74958E7D7}" type="slidenum">
              <a:rPr lang="en-GB" altLang="en-US" smtClean="0"/>
              <a:pPr>
                <a:defRPr/>
              </a:pPr>
              <a:t>‹#›</a:t>
            </a:fld>
            <a:endParaRPr lang="en-GB" altLang="en-US"/>
          </a:p>
        </p:txBody>
      </p:sp>
    </p:spTree>
    <p:extLst>
      <p:ext uri="{BB962C8B-B14F-4D97-AF65-F5344CB8AC3E}">
        <p14:creationId xmlns:p14="http://schemas.microsoft.com/office/powerpoint/2010/main" val="24131685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GB" altLang="en-US"/>
          </a:p>
        </p:txBody>
      </p:sp>
      <p:sp>
        <p:nvSpPr>
          <p:cNvPr id="6" name="Footer Placeholder 5"/>
          <p:cNvSpPr>
            <a:spLocks noGrp="1"/>
          </p:cNvSpPr>
          <p:nvPr>
            <p:ph type="ftr" sz="quarter" idx="11"/>
          </p:nvPr>
        </p:nvSpPr>
        <p:spPr/>
        <p:txBody>
          <a:bodyPr/>
          <a:lstStyle/>
          <a:p>
            <a:pPr>
              <a:defRPr/>
            </a:pPr>
            <a:endParaRPr lang="en-GB" altLang="en-US"/>
          </a:p>
        </p:txBody>
      </p:sp>
      <p:sp>
        <p:nvSpPr>
          <p:cNvPr id="7" name="Slide Number Placeholder 6"/>
          <p:cNvSpPr>
            <a:spLocks noGrp="1"/>
          </p:cNvSpPr>
          <p:nvPr>
            <p:ph type="sldNum" sz="quarter" idx="12"/>
          </p:nvPr>
        </p:nvSpPr>
        <p:spPr/>
        <p:txBody>
          <a:bodyPr/>
          <a:lstStyle/>
          <a:p>
            <a:pPr>
              <a:defRPr/>
            </a:pPr>
            <a:fld id="{DF8D0B2F-2DA6-4E66-BDD2-4D3DA8DAFB36}" type="slidenum">
              <a:rPr lang="en-GB" altLang="en-US" smtClean="0"/>
              <a:pPr>
                <a:defRPr/>
              </a:pPr>
              <a:t>‹#›</a:t>
            </a:fld>
            <a:endParaRPr lang="en-GB" altLang="en-US"/>
          </a:p>
        </p:txBody>
      </p:sp>
    </p:spTree>
    <p:extLst>
      <p:ext uri="{BB962C8B-B14F-4D97-AF65-F5344CB8AC3E}">
        <p14:creationId xmlns:p14="http://schemas.microsoft.com/office/powerpoint/2010/main" val="5951551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GB" altLang="en-US"/>
          </a:p>
        </p:txBody>
      </p:sp>
      <p:sp>
        <p:nvSpPr>
          <p:cNvPr id="6" name="Footer Placeholder 5"/>
          <p:cNvSpPr>
            <a:spLocks noGrp="1"/>
          </p:cNvSpPr>
          <p:nvPr>
            <p:ph type="ftr" sz="quarter" idx="11"/>
          </p:nvPr>
        </p:nvSpPr>
        <p:spPr/>
        <p:txBody>
          <a:bodyPr/>
          <a:lstStyle/>
          <a:p>
            <a:pPr>
              <a:defRPr/>
            </a:pPr>
            <a:endParaRPr lang="en-GB" altLang="en-US"/>
          </a:p>
        </p:txBody>
      </p:sp>
      <p:sp>
        <p:nvSpPr>
          <p:cNvPr id="7" name="Slide Number Placeholder 6"/>
          <p:cNvSpPr>
            <a:spLocks noGrp="1"/>
          </p:cNvSpPr>
          <p:nvPr>
            <p:ph type="sldNum" sz="quarter" idx="12"/>
          </p:nvPr>
        </p:nvSpPr>
        <p:spPr/>
        <p:txBody>
          <a:bodyPr/>
          <a:lstStyle/>
          <a:p>
            <a:pPr>
              <a:defRPr/>
            </a:pPr>
            <a:fld id="{8AE9A63F-0C2A-4060-9ECA-38235B9C0D48}" type="slidenum">
              <a:rPr lang="en-GB" altLang="en-US" smtClean="0"/>
              <a:pPr>
                <a:defRPr/>
              </a:pPr>
              <a:t>‹#›</a:t>
            </a:fld>
            <a:endParaRPr lang="en-GB" altLang="en-US"/>
          </a:p>
        </p:txBody>
      </p:sp>
    </p:spTree>
    <p:extLst>
      <p:ext uri="{BB962C8B-B14F-4D97-AF65-F5344CB8AC3E}">
        <p14:creationId xmlns:p14="http://schemas.microsoft.com/office/powerpoint/2010/main" val="7225056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GB" altLang="en-US"/>
          </a:p>
        </p:txBody>
      </p:sp>
      <p:sp>
        <p:nvSpPr>
          <p:cNvPr id="5" name="Footer Placeholder 4"/>
          <p:cNvSpPr>
            <a:spLocks noGrp="1"/>
          </p:cNvSpPr>
          <p:nvPr>
            <p:ph type="ftr" sz="quarter" idx="11"/>
          </p:nvPr>
        </p:nvSpPr>
        <p:spPr/>
        <p:txBody>
          <a:bodyPr/>
          <a:lstStyle/>
          <a:p>
            <a:pPr>
              <a:defRPr/>
            </a:pPr>
            <a:endParaRPr lang="en-GB" altLang="en-US"/>
          </a:p>
        </p:txBody>
      </p:sp>
      <p:sp>
        <p:nvSpPr>
          <p:cNvPr id="6" name="Slide Number Placeholder 5"/>
          <p:cNvSpPr>
            <a:spLocks noGrp="1"/>
          </p:cNvSpPr>
          <p:nvPr>
            <p:ph type="sldNum" sz="quarter" idx="12"/>
          </p:nvPr>
        </p:nvSpPr>
        <p:spPr/>
        <p:txBody>
          <a:bodyPr/>
          <a:lstStyle/>
          <a:p>
            <a:pPr>
              <a:defRPr/>
            </a:pPr>
            <a:fld id="{B1EAB014-BB20-44D4-858E-3449E608175E}" type="slidenum">
              <a:rPr lang="en-GB" altLang="en-US" smtClean="0"/>
              <a:pPr>
                <a:defRPr/>
              </a:pPr>
              <a:t>‹#›</a:t>
            </a:fld>
            <a:endParaRPr lang="en-GB" altLang="en-US"/>
          </a:p>
        </p:txBody>
      </p:sp>
    </p:spTree>
    <p:extLst>
      <p:ext uri="{BB962C8B-B14F-4D97-AF65-F5344CB8AC3E}">
        <p14:creationId xmlns:p14="http://schemas.microsoft.com/office/powerpoint/2010/main" val="26082890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GB" altLang="en-US"/>
          </a:p>
        </p:txBody>
      </p:sp>
      <p:sp>
        <p:nvSpPr>
          <p:cNvPr id="5" name="Footer Placeholder 4"/>
          <p:cNvSpPr>
            <a:spLocks noGrp="1"/>
          </p:cNvSpPr>
          <p:nvPr>
            <p:ph type="ftr" sz="quarter" idx="11"/>
          </p:nvPr>
        </p:nvSpPr>
        <p:spPr/>
        <p:txBody>
          <a:bodyPr/>
          <a:lstStyle/>
          <a:p>
            <a:pPr>
              <a:defRPr/>
            </a:pPr>
            <a:endParaRPr lang="en-GB" altLang="en-US"/>
          </a:p>
        </p:txBody>
      </p:sp>
      <p:sp>
        <p:nvSpPr>
          <p:cNvPr id="6" name="Slide Number Placeholder 5"/>
          <p:cNvSpPr>
            <a:spLocks noGrp="1"/>
          </p:cNvSpPr>
          <p:nvPr>
            <p:ph type="sldNum" sz="quarter" idx="12"/>
          </p:nvPr>
        </p:nvSpPr>
        <p:spPr/>
        <p:txBody>
          <a:bodyPr/>
          <a:lstStyle/>
          <a:p>
            <a:pPr>
              <a:defRPr/>
            </a:pPr>
            <a:fld id="{BBE69554-BBD2-4511-9F24-926BCAF9D5C8}" type="slidenum">
              <a:rPr lang="en-GB" altLang="en-US" smtClean="0"/>
              <a:pPr>
                <a:defRPr/>
              </a:pPr>
              <a:t>‹#›</a:t>
            </a:fld>
            <a:endParaRPr lang="en-GB" altLang="en-US"/>
          </a:p>
        </p:txBody>
      </p:sp>
    </p:spTree>
    <p:extLst>
      <p:ext uri="{BB962C8B-B14F-4D97-AF65-F5344CB8AC3E}">
        <p14:creationId xmlns:p14="http://schemas.microsoft.com/office/powerpoint/2010/main" val="9577654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en-GB" alt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GB" alt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B3E84BE5-1D56-4337-8D45-8B1919A9EB0E}" type="slidenum">
              <a:rPr lang="en-GB" altLang="en-US" smtClean="0"/>
              <a:pPr>
                <a:defRPr/>
              </a:pPr>
              <a:t>‹#›</a:t>
            </a:fld>
            <a:endParaRPr lang="en-GB" altLang="en-US"/>
          </a:p>
        </p:txBody>
      </p:sp>
    </p:spTree>
    <p:extLst>
      <p:ext uri="{BB962C8B-B14F-4D97-AF65-F5344CB8AC3E}">
        <p14:creationId xmlns:p14="http://schemas.microsoft.com/office/powerpoint/2010/main" val="8511329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6.xml"/><Relationship Id="rId5" Type="http://schemas.openxmlformats.org/officeDocument/2006/relationships/customXml" Target="../ink/ink1.xml"/><Relationship Id="rId10" Type="http://schemas.openxmlformats.org/officeDocument/2006/relationships/customXml" Target="../ink/ink2.xml"/><Relationship Id="rId4" Type="http://schemas.openxmlformats.org/officeDocument/2006/relationships/hyperlink" Target="http://www.ttrockstars.com/" TargetMode="External"/><Relationship Id="rId9"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97DF307-53D4-480F-81D8-12A5017A70CA}"/>
              </a:ext>
            </a:extLst>
          </p:cNvPr>
          <p:cNvPicPr>
            <a:picLocks noChangeAspect="1"/>
          </p:cNvPicPr>
          <p:nvPr/>
        </p:nvPicPr>
        <p:blipFill>
          <a:blip r:embed="rId3">
            <a:duotone>
              <a:schemeClr val="accent4">
                <a:shade val="45000"/>
                <a:satMod val="135000"/>
              </a:schemeClr>
              <a:prstClr val="white"/>
            </a:duotone>
          </a:blip>
          <a:stretch>
            <a:fillRect/>
          </a:stretch>
        </p:blipFill>
        <p:spPr>
          <a:xfrm>
            <a:off x="3029579" y="22972"/>
            <a:ext cx="1297682" cy="1301179"/>
          </a:xfrm>
          <a:prstGeom prst="rect">
            <a:avLst/>
          </a:prstGeom>
        </p:spPr>
      </p:pic>
      <p:pic>
        <p:nvPicPr>
          <p:cNvPr id="13" name="Picture 12">
            <a:extLst>
              <a:ext uri="{FF2B5EF4-FFF2-40B4-BE49-F238E27FC236}">
                <a16:creationId xmlns:a16="http://schemas.microsoft.com/office/drawing/2014/main" id="{6630F54C-FC08-48E5-A855-51FC95EA887A}"/>
              </a:ext>
            </a:extLst>
          </p:cNvPr>
          <p:cNvPicPr>
            <a:picLocks noChangeAspect="1"/>
          </p:cNvPicPr>
          <p:nvPr/>
        </p:nvPicPr>
        <p:blipFill>
          <a:blip r:embed="rId3">
            <a:duotone>
              <a:schemeClr val="accent4">
                <a:shade val="45000"/>
                <a:satMod val="135000"/>
              </a:schemeClr>
              <a:prstClr val="white"/>
            </a:duotone>
          </a:blip>
          <a:stretch>
            <a:fillRect/>
          </a:stretch>
        </p:blipFill>
        <p:spPr>
          <a:xfrm>
            <a:off x="8484646" y="22972"/>
            <a:ext cx="1297682" cy="1301179"/>
          </a:xfrm>
          <a:prstGeom prst="rect">
            <a:avLst/>
          </a:prstGeom>
        </p:spPr>
      </p:pic>
      <p:pic>
        <p:nvPicPr>
          <p:cNvPr id="14" name="Picture 13">
            <a:extLst>
              <a:ext uri="{FF2B5EF4-FFF2-40B4-BE49-F238E27FC236}">
                <a16:creationId xmlns:a16="http://schemas.microsoft.com/office/drawing/2014/main" id="{A277C1B2-88A9-4143-8F6A-AABC05E4A66A}"/>
              </a:ext>
            </a:extLst>
          </p:cNvPr>
          <p:cNvPicPr>
            <a:picLocks noChangeAspect="1"/>
          </p:cNvPicPr>
          <p:nvPr/>
        </p:nvPicPr>
        <p:blipFill>
          <a:blip r:embed="rId3">
            <a:duotone>
              <a:schemeClr val="accent4">
                <a:shade val="45000"/>
                <a:satMod val="135000"/>
              </a:schemeClr>
              <a:prstClr val="white"/>
            </a:duotone>
          </a:blip>
          <a:stretch>
            <a:fillRect/>
          </a:stretch>
        </p:blipFill>
        <p:spPr>
          <a:xfrm>
            <a:off x="3024812" y="5415779"/>
            <a:ext cx="1297682" cy="1301179"/>
          </a:xfrm>
          <a:prstGeom prst="rect">
            <a:avLst/>
          </a:prstGeom>
        </p:spPr>
      </p:pic>
      <p:pic>
        <p:nvPicPr>
          <p:cNvPr id="15" name="Picture 14">
            <a:extLst>
              <a:ext uri="{FF2B5EF4-FFF2-40B4-BE49-F238E27FC236}">
                <a16:creationId xmlns:a16="http://schemas.microsoft.com/office/drawing/2014/main" id="{C08C9EED-C306-456A-A7B8-FA2B33EA8986}"/>
              </a:ext>
            </a:extLst>
          </p:cNvPr>
          <p:cNvPicPr>
            <a:picLocks noChangeAspect="1"/>
          </p:cNvPicPr>
          <p:nvPr/>
        </p:nvPicPr>
        <p:blipFill>
          <a:blip r:embed="rId3">
            <a:duotone>
              <a:schemeClr val="accent4">
                <a:shade val="45000"/>
                <a:satMod val="135000"/>
              </a:schemeClr>
              <a:prstClr val="white"/>
            </a:duotone>
          </a:blip>
          <a:stretch>
            <a:fillRect/>
          </a:stretch>
        </p:blipFill>
        <p:spPr>
          <a:xfrm>
            <a:off x="8484646" y="5415778"/>
            <a:ext cx="1297682" cy="1301179"/>
          </a:xfrm>
          <a:prstGeom prst="rect">
            <a:avLst/>
          </a:prstGeom>
        </p:spPr>
      </p:pic>
      <p:sp>
        <p:nvSpPr>
          <p:cNvPr id="9218" name="Freeform 2"/>
          <p:cNvSpPr>
            <a:spLocks/>
          </p:cNvSpPr>
          <p:nvPr/>
        </p:nvSpPr>
        <p:spPr bwMode="auto">
          <a:xfrm>
            <a:off x="5345361" y="2157267"/>
            <a:ext cx="2231964" cy="2457278"/>
          </a:xfrm>
          <a:custGeom>
            <a:avLst/>
            <a:gdLst>
              <a:gd name="T0" fmla="*/ 992900 w 1690"/>
              <a:gd name="T1" fmla="*/ 219754 h 1862"/>
              <a:gd name="T2" fmla="*/ 1019029 w 1690"/>
              <a:gd name="T3" fmla="*/ 158832 h 1862"/>
              <a:gd name="T4" fmla="*/ 1077819 w 1690"/>
              <a:gd name="T5" fmla="*/ 91383 h 1862"/>
              <a:gd name="T6" fmla="*/ 1042980 w 1690"/>
              <a:gd name="T7" fmla="*/ 32637 h 1862"/>
              <a:gd name="T8" fmla="*/ 901448 w 1690"/>
              <a:gd name="T9" fmla="*/ 0 h 1862"/>
              <a:gd name="T10" fmla="*/ 775159 w 1690"/>
              <a:gd name="T11" fmla="*/ 58746 h 1862"/>
              <a:gd name="T12" fmla="*/ 772981 w 1690"/>
              <a:gd name="T13" fmla="*/ 121844 h 1862"/>
              <a:gd name="T14" fmla="*/ 847013 w 1690"/>
              <a:gd name="T15" fmla="*/ 187117 h 1862"/>
              <a:gd name="T16" fmla="*/ 823062 w 1690"/>
              <a:gd name="T17" fmla="*/ 243687 h 1862"/>
              <a:gd name="T18" fmla="*/ 291773 w 1690"/>
              <a:gd name="T19" fmla="*/ 559175 h 1862"/>
              <a:gd name="T20" fmla="*/ 230806 w 1690"/>
              <a:gd name="T21" fmla="*/ 550472 h 1862"/>
              <a:gd name="T22" fmla="*/ 213386 w 1690"/>
              <a:gd name="T23" fmla="*/ 452562 h 1862"/>
              <a:gd name="T24" fmla="*/ 154596 w 1690"/>
              <a:gd name="T25" fmla="*/ 422101 h 1862"/>
              <a:gd name="T26" fmla="*/ 43548 w 1690"/>
              <a:gd name="T27" fmla="*/ 502605 h 1862"/>
              <a:gd name="T28" fmla="*/ 0 w 1690"/>
              <a:gd name="T29" fmla="*/ 641855 h 1862"/>
              <a:gd name="T30" fmla="*/ 32661 w 1690"/>
              <a:gd name="T31" fmla="*/ 700601 h 1862"/>
              <a:gd name="T32" fmla="*/ 121935 w 1690"/>
              <a:gd name="T33" fmla="*/ 683195 h 1862"/>
              <a:gd name="T34" fmla="*/ 187257 w 1690"/>
              <a:gd name="T35" fmla="*/ 691898 h 1862"/>
              <a:gd name="T36" fmla="*/ 193790 w 1690"/>
              <a:gd name="T37" fmla="*/ 1253249 h 1862"/>
              <a:gd name="T38" fmla="*/ 187257 w 1690"/>
              <a:gd name="T39" fmla="*/ 1344631 h 1862"/>
              <a:gd name="T40" fmla="*/ 113225 w 1690"/>
              <a:gd name="T41" fmla="*/ 1338104 h 1862"/>
              <a:gd name="T42" fmla="*/ 39193 w 1690"/>
              <a:gd name="T43" fmla="*/ 1329401 h 1862"/>
              <a:gd name="T44" fmla="*/ 6532 w 1690"/>
              <a:gd name="T45" fmla="*/ 1416432 h 1862"/>
              <a:gd name="T46" fmla="*/ 65322 w 1690"/>
              <a:gd name="T47" fmla="*/ 1549154 h 1862"/>
              <a:gd name="T48" fmla="*/ 174193 w 1690"/>
              <a:gd name="T49" fmla="*/ 1610076 h 1862"/>
              <a:gd name="T50" fmla="*/ 222096 w 1690"/>
              <a:gd name="T51" fmla="*/ 1568736 h 1862"/>
              <a:gd name="T52" fmla="*/ 246048 w 1690"/>
              <a:gd name="T53" fmla="*/ 1473002 h 1862"/>
              <a:gd name="T54" fmla="*/ 322257 w 1690"/>
              <a:gd name="T55" fmla="*/ 1488233 h 1862"/>
              <a:gd name="T56" fmla="*/ 833949 w 1690"/>
              <a:gd name="T57" fmla="*/ 1788490 h 1862"/>
              <a:gd name="T58" fmla="*/ 844836 w 1690"/>
              <a:gd name="T59" fmla="*/ 1847236 h 1862"/>
              <a:gd name="T60" fmla="*/ 768626 w 1690"/>
              <a:gd name="T61" fmla="*/ 1912510 h 1862"/>
              <a:gd name="T62" fmla="*/ 781691 w 1690"/>
              <a:gd name="T63" fmla="*/ 1977783 h 1862"/>
              <a:gd name="T64" fmla="*/ 921045 w 1690"/>
              <a:gd name="T65" fmla="*/ 2025650 h 1862"/>
              <a:gd name="T66" fmla="*/ 1051690 w 1690"/>
              <a:gd name="T67" fmla="*/ 1986486 h 1862"/>
              <a:gd name="T68" fmla="*/ 1077819 w 1690"/>
              <a:gd name="T69" fmla="*/ 1921213 h 1862"/>
              <a:gd name="T70" fmla="*/ 1003787 w 1690"/>
              <a:gd name="T71" fmla="*/ 1853763 h 1862"/>
              <a:gd name="T72" fmla="*/ 999432 w 1690"/>
              <a:gd name="T73" fmla="*/ 1797193 h 1862"/>
              <a:gd name="T74" fmla="*/ 1508946 w 1690"/>
              <a:gd name="T75" fmla="*/ 1501287 h 1862"/>
              <a:gd name="T76" fmla="*/ 1585156 w 1690"/>
              <a:gd name="T77" fmla="*/ 1468651 h 1862"/>
              <a:gd name="T78" fmla="*/ 1615640 w 1690"/>
              <a:gd name="T79" fmla="*/ 1555682 h 1862"/>
              <a:gd name="T80" fmla="*/ 1654833 w 1690"/>
              <a:gd name="T81" fmla="*/ 1610076 h 1862"/>
              <a:gd name="T82" fmla="*/ 1757171 w 1690"/>
              <a:gd name="T83" fmla="*/ 1570912 h 1862"/>
              <a:gd name="T84" fmla="*/ 1829026 w 1690"/>
              <a:gd name="T85" fmla="*/ 1446893 h 1862"/>
              <a:gd name="T86" fmla="*/ 1811607 w 1690"/>
              <a:gd name="T87" fmla="*/ 1340280 h 1862"/>
              <a:gd name="T88" fmla="*/ 1744107 w 1690"/>
              <a:gd name="T89" fmla="*/ 1331577 h 1862"/>
              <a:gd name="T90" fmla="*/ 1654833 w 1690"/>
              <a:gd name="T91" fmla="*/ 1348983 h 1862"/>
              <a:gd name="T92" fmla="*/ 1643946 w 1690"/>
              <a:gd name="T93" fmla="*/ 1266303 h 1862"/>
              <a:gd name="T94" fmla="*/ 1646123 w 1690"/>
              <a:gd name="T95" fmla="*/ 689722 h 1862"/>
              <a:gd name="T96" fmla="*/ 1700559 w 1690"/>
              <a:gd name="T97" fmla="*/ 665788 h 1862"/>
              <a:gd name="T98" fmla="*/ 1794187 w 1690"/>
              <a:gd name="T99" fmla="*/ 696249 h 1862"/>
              <a:gd name="T100" fmla="*/ 1837736 w 1690"/>
              <a:gd name="T101" fmla="*/ 641855 h 1862"/>
              <a:gd name="T102" fmla="*/ 1807252 w 1690"/>
              <a:gd name="T103" fmla="*/ 509132 h 1862"/>
              <a:gd name="T104" fmla="*/ 1694026 w 1690"/>
              <a:gd name="T105" fmla="*/ 411222 h 1862"/>
              <a:gd name="T106" fmla="*/ 1630881 w 1690"/>
              <a:gd name="T107" fmla="*/ 435156 h 1862"/>
              <a:gd name="T108" fmla="*/ 1613462 w 1690"/>
              <a:gd name="T109" fmla="*/ 530890 h 1862"/>
              <a:gd name="T110" fmla="*/ 1559027 w 1690"/>
              <a:gd name="T111" fmla="*/ 554824 h 186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690" h="1862">
                <a:moveTo>
                  <a:pt x="982" y="242"/>
                </a:moveTo>
                <a:lnTo>
                  <a:pt x="982" y="242"/>
                </a:lnTo>
                <a:lnTo>
                  <a:pt x="960" y="236"/>
                </a:lnTo>
                <a:lnTo>
                  <a:pt x="936" y="224"/>
                </a:lnTo>
                <a:lnTo>
                  <a:pt x="926" y="218"/>
                </a:lnTo>
                <a:lnTo>
                  <a:pt x="918" y="212"/>
                </a:lnTo>
                <a:lnTo>
                  <a:pt x="912" y="202"/>
                </a:lnTo>
                <a:lnTo>
                  <a:pt x="910" y="194"/>
                </a:lnTo>
                <a:lnTo>
                  <a:pt x="912" y="182"/>
                </a:lnTo>
                <a:lnTo>
                  <a:pt x="914" y="172"/>
                </a:lnTo>
                <a:lnTo>
                  <a:pt x="918" y="164"/>
                </a:lnTo>
                <a:lnTo>
                  <a:pt x="922" y="158"/>
                </a:lnTo>
                <a:lnTo>
                  <a:pt x="936" y="146"/>
                </a:lnTo>
                <a:lnTo>
                  <a:pt x="950" y="138"/>
                </a:lnTo>
                <a:lnTo>
                  <a:pt x="964" y="130"/>
                </a:lnTo>
                <a:lnTo>
                  <a:pt x="978" y="120"/>
                </a:lnTo>
                <a:lnTo>
                  <a:pt x="982" y="112"/>
                </a:lnTo>
                <a:lnTo>
                  <a:pt x="986" y="104"/>
                </a:lnTo>
                <a:lnTo>
                  <a:pt x="990" y="96"/>
                </a:lnTo>
                <a:lnTo>
                  <a:pt x="990" y="84"/>
                </a:lnTo>
                <a:lnTo>
                  <a:pt x="990" y="72"/>
                </a:lnTo>
                <a:lnTo>
                  <a:pt x="986" y="62"/>
                </a:lnTo>
                <a:lnTo>
                  <a:pt x="982" y="54"/>
                </a:lnTo>
                <a:lnTo>
                  <a:pt x="974" y="44"/>
                </a:lnTo>
                <a:lnTo>
                  <a:pt x="966" y="36"/>
                </a:lnTo>
                <a:lnTo>
                  <a:pt x="958" y="30"/>
                </a:lnTo>
                <a:lnTo>
                  <a:pt x="936" y="18"/>
                </a:lnTo>
                <a:lnTo>
                  <a:pt x="912" y="10"/>
                </a:lnTo>
                <a:lnTo>
                  <a:pt x="888" y="4"/>
                </a:lnTo>
                <a:lnTo>
                  <a:pt x="866" y="0"/>
                </a:lnTo>
                <a:lnTo>
                  <a:pt x="846" y="0"/>
                </a:lnTo>
                <a:lnTo>
                  <a:pt x="828" y="0"/>
                </a:lnTo>
                <a:lnTo>
                  <a:pt x="804" y="4"/>
                </a:lnTo>
                <a:lnTo>
                  <a:pt x="780" y="10"/>
                </a:lnTo>
                <a:lnTo>
                  <a:pt x="756" y="18"/>
                </a:lnTo>
                <a:lnTo>
                  <a:pt x="736" y="30"/>
                </a:lnTo>
                <a:lnTo>
                  <a:pt x="726" y="36"/>
                </a:lnTo>
                <a:lnTo>
                  <a:pt x="718" y="44"/>
                </a:lnTo>
                <a:lnTo>
                  <a:pt x="712" y="54"/>
                </a:lnTo>
                <a:lnTo>
                  <a:pt x="706" y="62"/>
                </a:lnTo>
                <a:lnTo>
                  <a:pt x="704" y="72"/>
                </a:lnTo>
                <a:lnTo>
                  <a:pt x="702" y="84"/>
                </a:lnTo>
                <a:lnTo>
                  <a:pt x="704" y="96"/>
                </a:lnTo>
                <a:lnTo>
                  <a:pt x="706" y="104"/>
                </a:lnTo>
                <a:lnTo>
                  <a:pt x="710" y="112"/>
                </a:lnTo>
                <a:lnTo>
                  <a:pt x="716" y="120"/>
                </a:lnTo>
                <a:lnTo>
                  <a:pt x="728" y="130"/>
                </a:lnTo>
                <a:lnTo>
                  <a:pt x="742" y="138"/>
                </a:lnTo>
                <a:lnTo>
                  <a:pt x="758" y="146"/>
                </a:lnTo>
                <a:lnTo>
                  <a:pt x="770" y="158"/>
                </a:lnTo>
                <a:lnTo>
                  <a:pt x="776" y="164"/>
                </a:lnTo>
                <a:lnTo>
                  <a:pt x="778" y="172"/>
                </a:lnTo>
                <a:lnTo>
                  <a:pt x="782" y="182"/>
                </a:lnTo>
                <a:lnTo>
                  <a:pt x="782" y="194"/>
                </a:lnTo>
                <a:lnTo>
                  <a:pt x="780" y="202"/>
                </a:lnTo>
                <a:lnTo>
                  <a:pt x="774" y="212"/>
                </a:lnTo>
                <a:lnTo>
                  <a:pt x="766" y="218"/>
                </a:lnTo>
                <a:lnTo>
                  <a:pt x="756" y="224"/>
                </a:lnTo>
                <a:lnTo>
                  <a:pt x="734" y="236"/>
                </a:lnTo>
                <a:lnTo>
                  <a:pt x="712" y="242"/>
                </a:lnTo>
                <a:lnTo>
                  <a:pt x="446" y="238"/>
                </a:lnTo>
                <a:lnTo>
                  <a:pt x="306" y="484"/>
                </a:lnTo>
                <a:lnTo>
                  <a:pt x="288" y="500"/>
                </a:lnTo>
                <a:lnTo>
                  <a:pt x="268" y="514"/>
                </a:lnTo>
                <a:lnTo>
                  <a:pt x="258" y="518"/>
                </a:lnTo>
                <a:lnTo>
                  <a:pt x="248" y="522"/>
                </a:lnTo>
                <a:lnTo>
                  <a:pt x="238" y="522"/>
                </a:lnTo>
                <a:lnTo>
                  <a:pt x="230" y="520"/>
                </a:lnTo>
                <a:lnTo>
                  <a:pt x="220" y="514"/>
                </a:lnTo>
                <a:lnTo>
                  <a:pt x="212" y="506"/>
                </a:lnTo>
                <a:lnTo>
                  <a:pt x="208" y="498"/>
                </a:lnTo>
                <a:lnTo>
                  <a:pt x="204" y="490"/>
                </a:lnTo>
                <a:lnTo>
                  <a:pt x="200" y="474"/>
                </a:lnTo>
                <a:lnTo>
                  <a:pt x="200" y="458"/>
                </a:lnTo>
                <a:lnTo>
                  <a:pt x="200" y="442"/>
                </a:lnTo>
                <a:lnTo>
                  <a:pt x="198" y="424"/>
                </a:lnTo>
                <a:lnTo>
                  <a:pt x="196" y="416"/>
                </a:lnTo>
                <a:lnTo>
                  <a:pt x="190" y="410"/>
                </a:lnTo>
                <a:lnTo>
                  <a:pt x="184" y="402"/>
                </a:lnTo>
                <a:lnTo>
                  <a:pt x="174" y="396"/>
                </a:lnTo>
                <a:lnTo>
                  <a:pt x="164" y="390"/>
                </a:lnTo>
                <a:lnTo>
                  <a:pt x="154" y="388"/>
                </a:lnTo>
                <a:lnTo>
                  <a:pt x="142" y="388"/>
                </a:lnTo>
                <a:lnTo>
                  <a:pt x="132" y="390"/>
                </a:lnTo>
                <a:lnTo>
                  <a:pt x="122" y="392"/>
                </a:lnTo>
                <a:lnTo>
                  <a:pt x="110" y="398"/>
                </a:lnTo>
                <a:lnTo>
                  <a:pt x="90" y="410"/>
                </a:lnTo>
                <a:lnTo>
                  <a:pt x="70" y="426"/>
                </a:lnTo>
                <a:lnTo>
                  <a:pt x="54" y="444"/>
                </a:lnTo>
                <a:lnTo>
                  <a:pt x="40" y="462"/>
                </a:lnTo>
                <a:lnTo>
                  <a:pt x="30" y="478"/>
                </a:lnTo>
                <a:lnTo>
                  <a:pt x="20" y="496"/>
                </a:lnTo>
                <a:lnTo>
                  <a:pt x="12" y="516"/>
                </a:lnTo>
                <a:lnTo>
                  <a:pt x="4" y="540"/>
                </a:lnTo>
                <a:lnTo>
                  <a:pt x="0" y="566"/>
                </a:lnTo>
                <a:lnTo>
                  <a:pt x="0" y="590"/>
                </a:lnTo>
                <a:lnTo>
                  <a:pt x="2" y="602"/>
                </a:lnTo>
                <a:lnTo>
                  <a:pt x="4" y="612"/>
                </a:lnTo>
                <a:lnTo>
                  <a:pt x="8" y="622"/>
                </a:lnTo>
                <a:lnTo>
                  <a:pt x="14" y="630"/>
                </a:lnTo>
                <a:lnTo>
                  <a:pt x="20" y="638"/>
                </a:lnTo>
                <a:lnTo>
                  <a:pt x="30" y="644"/>
                </a:lnTo>
                <a:lnTo>
                  <a:pt x="40" y="650"/>
                </a:lnTo>
                <a:lnTo>
                  <a:pt x="50" y="652"/>
                </a:lnTo>
                <a:lnTo>
                  <a:pt x="58" y="652"/>
                </a:lnTo>
                <a:lnTo>
                  <a:pt x="68" y="652"/>
                </a:lnTo>
                <a:lnTo>
                  <a:pt x="82" y="646"/>
                </a:lnTo>
                <a:lnTo>
                  <a:pt x="98" y="638"/>
                </a:lnTo>
                <a:lnTo>
                  <a:pt x="112" y="628"/>
                </a:lnTo>
                <a:lnTo>
                  <a:pt x="128" y="624"/>
                </a:lnTo>
                <a:lnTo>
                  <a:pt x="136" y="622"/>
                </a:lnTo>
                <a:lnTo>
                  <a:pt x="144" y="622"/>
                </a:lnTo>
                <a:lnTo>
                  <a:pt x="154" y="626"/>
                </a:lnTo>
                <a:lnTo>
                  <a:pt x="166" y="630"/>
                </a:lnTo>
                <a:lnTo>
                  <a:pt x="172" y="636"/>
                </a:lnTo>
                <a:lnTo>
                  <a:pt x="176" y="646"/>
                </a:lnTo>
                <a:lnTo>
                  <a:pt x="178" y="656"/>
                </a:lnTo>
                <a:lnTo>
                  <a:pt x="180" y="668"/>
                </a:lnTo>
                <a:lnTo>
                  <a:pt x="176" y="692"/>
                </a:lnTo>
                <a:lnTo>
                  <a:pt x="172" y="714"/>
                </a:lnTo>
                <a:lnTo>
                  <a:pt x="48" y="928"/>
                </a:lnTo>
                <a:lnTo>
                  <a:pt x="178" y="1152"/>
                </a:lnTo>
                <a:lnTo>
                  <a:pt x="184" y="1174"/>
                </a:lnTo>
                <a:lnTo>
                  <a:pt x="186" y="1200"/>
                </a:lnTo>
                <a:lnTo>
                  <a:pt x="186" y="1212"/>
                </a:lnTo>
                <a:lnTo>
                  <a:pt x="184" y="1222"/>
                </a:lnTo>
                <a:lnTo>
                  <a:pt x="178" y="1230"/>
                </a:lnTo>
                <a:lnTo>
                  <a:pt x="172" y="1236"/>
                </a:lnTo>
                <a:lnTo>
                  <a:pt x="162" y="1242"/>
                </a:lnTo>
                <a:lnTo>
                  <a:pt x="152" y="1244"/>
                </a:lnTo>
                <a:lnTo>
                  <a:pt x="142" y="1246"/>
                </a:lnTo>
                <a:lnTo>
                  <a:pt x="134" y="1244"/>
                </a:lnTo>
                <a:lnTo>
                  <a:pt x="118" y="1238"/>
                </a:lnTo>
                <a:lnTo>
                  <a:pt x="104" y="1230"/>
                </a:lnTo>
                <a:lnTo>
                  <a:pt x="90" y="1222"/>
                </a:lnTo>
                <a:lnTo>
                  <a:pt x="74" y="1216"/>
                </a:lnTo>
                <a:lnTo>
                  <a:pt x="66" y="1214"/>
                </a:lnTo>
                <a:lnTo>
                  <a:pt x="56" y="1216"/>
                </a:lnTo>
                <a:lnTo>
                  <a:pt x="48" y="1218"/>
                </a:lnTo>
                <a:lnTo>
                  <a:pt x="36" y="1222"/>
                </a:lnTo>
                <a:lnTo>
                  <a:pt x="28" y="1228"/>
                </a:lnTo>
                <a:lnTo>
                  <a:pt x="20" y="1236"/>
                </a:lnTo>
                <a:lnTo>
                  <a:pt x="14" y="1246"/>
                </a:lnTo>
                <a:lnTo>
                  <a:pt x="10" y="1256"/>
                </a:lnTo>
                <a:lnTo>
                  <a:pt x="8" y="1266"/>
                </a:lnTo>
                <a:lnTo>
                  <a:pt x="6" y="1278"/>
                </a:lnTo>
                <a:lnTo>
                  <a:pt x="6" y="1302"/>
                </a:lnTo>
                <a:lnTo>
                  <a:pt x="12" y="1328"/>
                </a:lnTo>
                <a:lnTo>
                  <a:pt x="18" y="1350"/>
                </a:lnTo>
                <a:lnTo>
                  <a:pt x="26" y="1372"/>
                </a:lnTo>
                <a:lnTo>
                  <a:pt x="36" y="1390"/>
                </a:lnTo>
                <a:lnTo>
                  <a:pt x="46" y="1406"/>
                </a:lnTo>
                <a:lnTo>
                  <a:pt x="60" y="1424"/>
                </a:lnTo>
                <a:lnTo>
                  <a:pt x="78" y="1442"/>
                </a:lnTo>
                <a:lnTo>
                  <a:pt x="96" y="1458"/>
                </a:lnTo>
                <a:lnTo>
                  <a:pt x="118" y="1470"/>
                </a:lnTo>
                <a:lnTo>
                  <a:pt x="128" y="1474"/>
                </a:lnTo>
                <a:lnTo>
                  <a:pt x="138" y="1478"/>
                </a:lnTo>
                <a:lnTo>
                  <a:pt x="150" y="1480"/>
                </a:lnTo>
                <a:lnTo>
                  <a:pt x="160" y="1480"/>
                </a:lnTo>
                <a:lnTo>
                  <a:pt x="170" y="1476"/>
                </a:lnTo>
                <a:lnTo>
                  <a:pt x="180" y="1472"/>
                </a:lnTo>
                <a:lnTo>
                  <a:pt x="190" y="1466"/>
                </a:lnTo>
                <a:lnTo>
                  <a:pt x="196" y="1458"/>
                </a:lnTo>
                <a:lnTo>
                  <a:pt x="202" y="1450"/>
                </a:lnTo>
                <a:lnTo>
                  <a:pt x="204" y="1442"/>
                </a:lnTo>
                <a:lnTo>
                  <a:pt x="208" y="1426"/>
                </a:lnTo>
                <a:lnTo>
                  <a:pt x="208" y="1410"/>
                </a:lnTo>
                <a:lnTo>
                  <a:pt x="208" y="1392"/>
                </a:lnTo>
                <a:lnTo>
                  <a:pt x="210" y="1376"/>
                </a:lnTo>
                <a:lnTo>
                  <a:pt x="214" y="1368"/>
                </a:lnTo>
                <a:lnTo>
                  <a:pt x="218" y="1362"/>
                </a:lnTo>
                <a:lnTo>
                  <a:pt x="226" y="1354"/>
                </a:lnTo>
                <a:lnTo>
                  <a:pt x="236" y="1348"/>
                </a:lnTo>
                <a:lnTo>
                  <a:pt x="244" y="1344"/>
                </a:lnTo>
                <a:lnTo>
                  <a:pt x="254" y="1346"/>
                </a:lnTo>
                <a:lnTo>
                  <a:pt x="264" y="1348"/>
                </a:lnTo>
                <a:lnTo>
                  <a:pt x="276" y="1354"/>
                </a:lnTo>
                <a:lnTo>
                  <a:pt x="296" y="1368"/>
                </a:lnTo>
                <a:lnTo>
                  <a:pt x="312" y="1384"/>
                </a:lnTo>
                <a:lnTo>
                  <a:pt x="448" y="1620"/>
                </a:lnTo>
                <a:lnTo>
                  <a:pt x="712" y="1620"/>
                </a:lnTo>
                <a:lnTo>
                  <a:pt x="734" y="1628"/>
                </a:lnTo>
                <a:lnTo>
                  <a:pt x="756" y="1638"/>
                </a:lnTo>
                <a:lnTo>
                  <a:pt x="766" y="1644"/>
                </a:lnTo>
                <a:lnTo>
                  <a:pt x="774" y="1652"/>
                </a:lnTo>
                <a:lnTo>
                  <a:pt x="780" y="1660"/>
                </a:lnTo>
                <a:lnTo>
                  <a:pt x="782" y="1668"/>
                </a:lnTo>
                <a:lnTo>
                  <a:pt x="782" y="1680"/>
                </a:lnTo>
                <a:lnTo>
                  <a:pt x="778" y="1690"/>
                </a:lnTo>
                <a:lnTo>
                  <a:pt x="776" y="1698"/>
                </a:lnTo>
                <a:lnTo>
                  <a:pt x="770" y="1704"/>
                </a:lnTo>
                <a:lnTo>
                  <a:pt x="758" y="1716"/>
                </a:lnTo>
                <a:lnTo>
                  <a:pt x="742" y="1724"/>
                </a:lnTo>
                <a:lnTo>
                  <a:pt x="728" y="1732"/>
                </a:lnTo>
                <a:lnTo>
                  <a:pt x="716" y="1742"/>
                </a:lnTo>
                <a:lnTo>
                  <a:pt x="710" y="1750"/>
                </a:lnTo>
                <a:lnTo>
                  <a:pt x="706" y="1758"/>
                </a:lnTo>
                <a:lnTo>
                  <a:pt x="704" y="1766"/>
                </a:lnTo>
                <a:lnTo>
                  <a:pt x="702" y="1778"/>
                </a:lnTo>
                <a:lnTo>
                  <a:pt x="704" y="1790"/>
                </a:lnTo>
                <a:lnTo>
                  <a:pt x="706" y="1800"/>
                </a:lnTo>
                <a:lnTo>
                  <a:pt x="712" y="1810"/>
                </a:lnTo>
                <a:lnTo>
                  <a:pt x="718" y="1818"/>
                </a:lnTo>
                <a:lnTo>
                  <a:pt x="726" y="1826"/>
                </a:lnTo>
                <a:lnTo>
                  <a:pt x="736" y="1832"/>
                </a:lnTo>
                <a:lnTo>
                  <a:pt x="756" y="1844"/>
                </a:lnTo>
                <a:lnTo>
                  <a:pt x="780" y="1852"/>
                </a:lnTo>
                <a:lnTo>
                  <a:pt x="804" y="1858"/>
                </a:lnTo>
                <a:lnTo>
                  <a:pt x="828" y="1862"/>
                </a:lnTo>
                <a:lnTo>
                  <a:pt x="846" y="1862"/>
                </a:lnTo>
                <a:lnTo>
                  <a:pt x="866" y="1862"/>
                </a:lnTo>
                <a:lnTo>
                  <a:pt x="888" y="1858"/>
                </a:lnTo>
                <a:lnTo>
                  <a:pt x="912" y="1852"/>
                </a:lnTo>
                <a:lnTo>
                  <a:pt x="936" y="1844"/>
                </a:lnTo>
                <a:lnTo>
                  <a:pt x="958" y="1832"/>
                </a:lnTo>
                <a:lnTo>
                  <a:pt x="966" y="1826"/>
                </a:lnTo>
                <a:lnTo>
                  <a:pt x="974" y="1818"/>
                </a:lnTo>
                <a:lnTo>
                  <a:pt x="982" y="1810"/>
                </a:lnTo>
                <a:lnTo>
                  <a:pt x="986" y="1800"/>
                </a:lnTo>
                <a:lnTo>
                  <a:pt x="990" y="1790"/>
                </a:lnTo>
                <a:lnTo>
                  <a:pt x="990" y="1778"/>
                </a:lnTo>
                <a:lnTo>
                  <a:pt x="990" y="1766"/>
                </a:lnTo>
                <a:lnTo>
                  <a:pt x="986" y="1758"/>
                </a:lnTo>
                <a:lnTo>
                  <a:pt x="982" y="1750"/>
                </a:lnTo>
                <a:lnTo>
                  <a:pt x="978" y="1742"/>
                </a:lnTo>
                <a:lnTo>
                  <a:pt x="964" y="1732"/>
                </a:lnTo>
                <a:lnTo>
                  <a:pt x="950" y="1724"/>
                </a:lnTo>
                <a:lnTo>
                  <a:pt x="936" y="1716"/>
                </a:lnTo>
                <a:lnTo>
                  <a:pt x="922" y="1704"/>
                </a:lnTo>
                <a:lnTo>
                  <a:pt x="918" y="1698"/>
                </a:lnTo>
                <a:lnTo>
                  <a:pt x="914" y="1690"/>
                </a:lnTo>
                <a:lnTo>
                  <a:pt x="912" y="1680"/>
                </a:lnTo>
                <a:lnTo>
                  <a:pt x="910" y="1668"/>
                </a:lnTo>
                <a:lnTo>
                  <a:pt x="912" y="1660"/>
                </a:lnTo>
                <a:lnTo>
                  <a:pt x="918" y="1652"/>
                </a:lnTo>
                <a:lnTo>
                  <a:pt x="926" y="1644"/>
                </a:lnTo>
                <a:lnTo>
                  <a:pt x="936" y="1638"/>
                </a:lnTo>
                <a:lnTo>
                  <a:pt x="960" y="1628"/>
                </a:lnTo>
                <a:lnTo>
                  <a:pt x="982" y="1620"/>
                </a:lnTo>
                <a:lnTo>
                  <a:pt x="1248" y="1620"/>
                </a:lnTo>
                <a:lnTo>
                  <a:pt x="1386" y="1380"/>
                </a:lnTo>
                <a:lnTo>
                  <a:pt x="1402" y="1366"/>
                </a:lnTo>
                <a:lnTo>
                  <a:pt x="1420" y="1354"/>
                </a:lnTo>
                <a:lnTo>
                  <a:pt x="1430" y="1350"/>
                </a:lnTo>
                <a:lnTo>
                  <a:pt x="1440" y="1348"/>
                </a:lnTo>
                <a:lnTo>
                  <a:pt x="1448" y="1348"/>
                </a:lnTo>
                <a:lnTo>
                  <a:pt x="1456" y="1350"/>
                </a:lnTo>
                <a:lnTo>
                  <a:pt x="1464" y="1356"/>
                </a:lnTo>
                <a:lnTo>
                  <a:pt x="1472" y="1364"/>
                </a:lnTo>
                <a:lnTo>
                  <a:pt x="1478" y="1372"/>
                </a:lnTo>
                <a:lnTo>
                  <a:pt x="1480" y="1380"/>
                </a:lnTo>
                <a:lnTo>
                  <a:pt x="1484" y="1396"/>
                </a:lnTo>
                <a:lnTo>
                  <a:pt x="1484" y="1412"/>
                </a:lnTo>
                <a:lnTo>
                  <a:pt x="1484" y="1430"/>
                </a:lnTo>
                <a:lnTo>
                  <a:pt x="1486" y="1446"/>
                </a:lnTo>
                <a:lnTo>
                  <a:pt x="1490" y="1454"/>
                </a:lnTo>
                <a:lnTo>
                  <a:pt x="1494" y="1460"/>
                </a:lnTo>
                <a:lnTo>
                  <a:pt x="1502" y="1468"/>
                </a:lnTo>
                <a:lnTo>
                  <a:pt x="1510" y="1474"/>
                </a:lnTo>
                <a:lnTo>
                  <a:pt x="1520" y="1480"/>
                </a:lnTo>
                <a:lnTo>
                  <a:pt x="1530" y="1482"/>
                </a:lnTo>
                <a:lnTo>
                  <a:pt x="1542" y="1482"/>
                </a:lnTo>
                <a:lnTo>
                  <a:pt x="1552" y="1480"/>
                </a:lnTo>
                <a:lnTo>
                  <a:pt x="1564" y="1478"/>
                </a:lnTo>
                <a:lnTo>
                  <a:pt x="1574" y="1474"/>
                </a:lnTo>
                <a:lnTo>
                  <a:pt x="1594" y="1460"/>
                </a:lnTo>
                <a:lnTo>
                  <a:pt x="1614" y="1444"/>
                </a:lnTo>
                <a:lnTo>
                  <a:pt x="1630" y="1426"/>
                </a:lnTo>
                <a:lnTo>
                  <a:pt x="1644" y="1408"/>
                </a:lnTo>
                <a:lnTo>
                  <a:pt x="1656" y="1392"/>
                </a:lnTo>
                <a:lnTo>
                  <a:pt x="1664" y="1374"/>
                </a:lnTo>
                <a:lnTo>
                  <a:pt x="1672" y="1354"/>
                </a:lnTo>
                <a:lnTo>
                  <a:pt x="1680" y="1330"/>
                </a:lnTo>
                <a:lnTo>
                  <a:pt x="1684" y="1306"/>
                </a:lnTo>
                <a:lnTo>
                  <a:pt x="1684" y="1280"/>
                </a:lnTo>
                <a:lnTo>
                  <a:pt x="1684" y="1270"/>
                </a:lnTo>
                <a:lnTo>
                  <a:pt x="1680" y="1258"/>
                </a:lnTo>
                <a:lnTo>
                  <a:pt x="1676" y="1248"/>
                </a:lnTo>
                <a:lnTo>
                  <a:pt x="1670" y="1240"/>
                </a:lnTo>
                <a:lnTo>
                  <a:pt x="1664" y="1232"/>
                </a:lnTo>
                <a:lnTo>
                  <a:pt x="1654" y="1226"/>
                </a:lnTo>
                <a:lnTo>
                  <a:pt x="1644" y="1220"/>
                </a:lnTo>
                <a:lnTo>
                  <a:pt x="1634" y="1218"/>
                </a:lnTo>
                <a:lnTo>
                  <a:pt x="1626" y="1218"/>
                </a:lnTo>
                <a:lnTo>
                  <a:pt x="1618" y="1218"/>
                </a:lnTo>
                <a:lnTo>
                  <a:pt x="1602" y="1224"/>
                </a:lnTo>
                <a:lnTo>
                  <a:pt x="1588" y="1234"/>
                </a:lnTo>
                <a:lnTo>
                  <a:pt x="1572" y="1242"/>
                </a:lnTo>
                <a:lnTo>
                  <a:pt x="1558" y="1248"/>
                </a:lnTo>
                <a:lnTo>
                  <a:pt x="1548" y="1248"/>
                </a:lnTo>
                <a:lnTo>
                  <a:pt x="1540" y="1248"/>
                </a:lnTo>
                <a:lnTo>
                  <a:pt x="1530" y="1244"/>
                </a:lnTo>
                <a:lnTo>
                  <a:pt x="1520" y="1240"/>
                </a:lnTo>
                <a:lnTo>
                  <a:pt x="1514" y="1234"/>
                </a:lnTo>
                <a:lnTo>
                  <a:pt x="1508" y="1226"/>
                </a:lnTo>
                <a:lnTo>
                  <a:pt x="1506" y="1218"/>
                </a:lnTo>
                <a:lnTo>
                  <a:pt x="1506" y="1208"/>
                </a:lnTo>
                <a:lnTo>
                  <a:pt x="1506" y="1186"/>
                </a:lnTo>
                <a:lnTo>
                  <a:pt x="1510" y="1164"/>
                </a:lnTo>
                <a:lnTo>
                  <a:pt x="1648" y="928"/>
                </a:lnTo>
                <a:lnTo>
                  <a:pt x="1516" y="700"/>
                </a:lnTo>
                <a:lnTo>
                  <a:pt x="1512" y="678"/>
                </a:lnTo>
                <a:lnTo>
                  <a:pt x="1510" y="656"/>
                </a:lnTo>
                <a:lnTo>
                  <a:pt x="1510" y="644"/>
                </a:lnTo>
                <a:lnTo>
                  <a:pt x="1512" y="634"/>
                </a:lnTo>
                <a:lnTo>
                  <a:pt x="1518" y="626"/>
                </a:lnTo>
                <a:lnTo>
                  <a:pt x="1524" y="620"/>
                </a:lnTo>
                <a:lnTo>
                  <a:pt x="1534" y="616"/>
                </a:lnTo>
                <a:lnTo>
                  <a:pt x="1544" y="612"/>
                </a:lnTo>
                <a:lnTo>
                  <a:pt x="1552" y="612"/>
                </a:lnTo>
                <a:lnTo>
                  <a:pt x="1562" y="612"/>
                </a:lnTo>
                <a:lnTo>
                  <a:pt x="1576" y="618"/>
                </a:lnTo>
                <a:lnTo>
                  <a:pt x="1592" y="626"/>
                </a:lnTo>
                <a:lnTo>
                  <a:pt x="1606" y="636"/>
                </a:lnTo>
                <a:lnTo>
                  <a:pt x="1622" y="642"/>
                </a:lnTo>
                <a:lnTo>
                  <a:pt x="1630" y="642"/>
                </a:lnTo>
                <a:lnTo>
                  <a:pt x="1638" y="642"/>
                </a:lnTo>
                <a:lnTo>
                  <a:pt x="1648" y="640"/>
                </a:lnTo>
                <a:lnTo>
                  <a:pt x="1658" y="634"/>
                </a:lnTo>
                <a:lnTo>
                  <a:pt x="1668" y="628"/>
                </a:lnTo>
                <a:lnTo>
                  <a:pt x="1676" y="620"/>
                </a:lnTo>
                <a:lnTo>
                  <a:pt x="1682" y="612"/>
                </a:lnTo>
                <a:lnTo>
                  <a:pt x="1686" y="602"/>
                </a:lnTo>
                <a:lnTo>
                  <a:pt x="1688" y="590"/>
                </a:lnTo>
                <a:lnTo>
                  <a:pt x="1690" y="580"/>
                </a:lnTo>
                <a:lnTo>
                  <a:pt x="1688" y="554"/>
                </a:lnTo>
                <a:lnTo>
                  <a:pt x="1684" y="530"/>
                </a:lnTo>
                <a:lnTo>
                  <a:pt x="1678" y="506"/>
                </a:lnTo>
                <a:lnTo>
                  <a:pt x="1668" y="486"/>
                </a:lnTo>
                <a:lnTo>
                  <a:pt x="1660" y="468"/>
                </a:lnTo>
                <a:lnTo>
                  <a:pt x="1650" y="452"/>
                </a:lnTo>
                <a:lnTo>
                  <a:pt x="1636" y="434"/>
                </a:lnTo>
                <a:lnTo>
                  <a:pt x="1618" y="416"/>
                </a:lnTo>
                <a:lnTo>
                  <a:pt x="1598" y="400"/>
                </a:lnTo>
                <a:lnTo>
                  <a:pt x="1578" y="386"/>
                </a:lnTo>
                <a:lnTo>
                  <a:pt x="1568" y="382"/>
                </a:lnTo>
                <a:lnTo>
                  <a:pt x="1556" y="378"/>
                </a:lnTo>
                <a:lnTo>
                  <a:pt x="1546" y="378"/>
                </a:lnTo>
                <a:lnTo>
                  <a:pt x="1536" y="378"/>
                </a:lnTo>
                <a:lnTo>
                  <a:pt x="1524" y="380"/>
                </a:lnTo>
                <a:lnTo>
                  <a:pt x="1514" y="386"/>
                </a:lnTo>
                <a:lnTo>
                  <a:pt x="1506" y="392"/>
                </a:lnTo>
                <a:lnTo>
                  <a:pt x="1498" y="400"/>
                </a:lnTo>
                <a:lnTo>
                  <a:pt x="1494" y="406"/>
                </a:lnTo>
                <a:lnTo>
                  <a:pt x="1490" y="414"/>
                </a:lnTo>
                <a:lnTo>
                  <a:pt x="1488" y="430"/>
                </a:lnTo>
                <a:lnTo>
                  <a:pt x="1488" y="448"/>
                </a:lnTo>
                <a:lnTo>
                  <a:pt x="1488" y="464"/>
                </a:lnTo>
                <a:lnTo>
                  <a:pt x="1486" y="480"/>
                </a:lnTo>
                <a:lnTo>
                  <a:pt x="1482" y="488"/>
                </a:lnTo>
                <a:lnTo>
                  <a:pt x="1476" y="496"/>
                </a:lnTo>
                <a:lnTo>
                  <a:pt x="1470" y="502"/>
                </a:lnTo>
                <a:lnTo>
                  <a:pt x="1460" y="510"/>
                </a:lnTo>
                <a:lnTo>
                  <a:pt x="1452" y="512"/>
                </a:lnTo>
                <a:lnTo>
                  <a:pt x="1442" y="512"/>
                </a:lnTo>
                <a:lnTo>
                  <a:pt x="1432" y="510"/>
                </a:lnTo>
                <a:lnTo>
                  <a:pt x="1422" y="504"/>
                </a:lnTo>
                <a:lnTo>
                  <a:pt x="1404" y="490"/>
                </a:lnTo>
                <a:lnTo>
                  <a:pt x="1386" y="476"/>
                </a:lnTo>
                <a:lnTo>
                  <a:pt x="1246" y="236"/>
                </a:lnTo>
                <a:lnTo>
                  <a:pt x="982" y="242"/>
                </a:lnTo>
                <a:close/>
              </a:path>
            </a:pathLst>
          </a:custGeom>
          <a:solidFill>
            <a:srgbClr val="A1C6F7"/>
          </a:solidFill>
          <a:ln w="38100" cap="flat" cmpd="sng">
            <a:solidFill>
              <a:srgbClr val="5F5F5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r>
              <a:rPr lang="en-GB" sz="1500" dirty="0">
                <a:latin typeface="XCCW Joined PC7c" panose="03050602040000000000" pitchFamily="66" charset="0"/>
              </a:rPr>
              <a:t>The Great, the Bold and the Brave</a:t>
            </a:r>
          </a:p>
          <a:p>
            <a:pPr algn="ctr"/>
            <a:r>
              <a:rPr lang="en-GB" sz="1500" dirty="0">
                <a:latin typeface="XCCW Joined PC7c" panose="03050602040000000000" pitchFamily="66" charset="0"/>
              </a:rPr>
              <a:t>Year 5</a:t>
            </a:r>
          </a:p>
          <a:p>
            <a:pPr algn="ctr"/>
            <a:r>
              <a:rPr lang="en-GB" sz="1500" dirty="0">
                <a:latin typeface="XCCW Joined PC7c" panose="03050602040000000000" pitchFamily="66" charset="0"/>
              </a:rPr>
              <a:t>Autumn 1</a:t>
            </a:r>
          </a:p>
        </p:txBody>
      </p:sp>
      <p:sp>
        <p:nvSpPr>
          <p:cNvPr id="9219" name="Freeform 3"/>
          <p:cNvSpPr>
            <a:spLocks/>
          </p:cNvSpPr>
          <p:nvPr/>
        </p:nvSpPr>
        <p:spPr bwMode="auto">
          <a:xfrm>
            <a:off x="5353064" y="4825195"/>
            <a:ext cx="2153007" cy="1829479"/>
          </a:xfrm>
          <a:custGeom>
            <a:avLst/>
            <a:gdLst>
              <a:gd name="T0" fmla="*/ 1742200 w 1632"/>
              <a:gd name="T1" fmla="*/ 415659 h 1386"/>
              <a:gd name="T2" fmla="*/ 1766125 w 1632"/>
              <a:gd name="T3" fmla="*/ 391721 h 1386"/>
              <a:gd name="T4" fmla="*/ 1774825 w 1632"/>
              <a:gd name="T5" fmla="*/ 328610 h 1386"/>
              <a:gd name="T6" fmla="*/ 1742200 w 1632"/>
              <a:gd name="T7" fmla="*/ 235032 h 1386"/>
              <a:gd name="T8" fmla="*/ 1707399 w 1632"/>
              <a:gd name="T9" fmla="*/ 187155 h 1386"/>
              <a:gd name="T10" fmla="*/ 1635623 w 1632"/>
              <a:gd name="T11" fmla="*/ 139278 h 1386"/>
              <a:gd name="T12" fmla="*/ 1602998 w 1632"/>
              <a:gd name="T13" fmla="*/ 139278 h 1386"/>
              <a:gd name="T14" fmla="*/ 1570372 w 1632"/>
              <a:gd name="T15" fmla="*/ 161041 h 1386"/>
              <a:gd name="T16" fmla="*/ 1559497 w 1632"/>
              <a:gd name="T17" fmla="*/ 213270 h 1386"/>
              <a:gd name="T18" fmla="*/ 1546447 w 1632"/>
              <a:gd name="T19" fmla="*/ 265500 h 1386"/>
              <a:gd name="T20" fmla="*/ 1522521 w 1632"/>
              <a:gd name="T21" fmla="*/ 282909 h 1386"/>
              <a:gd name="T22" fmla="*/ 1496421 w 1632"/>
              <a:gd name="T23" fmla="*/ 280733 h 1386"/>
              <a:gd name="T24" fmla="*/ 1305018 w 1632"/>
              <a:gd name="T25" fmla="*/ 0 h 1386"/>
              <a:gd name="T26" fmla="*/ 967889 w 1632"/>
              <a:gd name="T27" fmla="*/ 19586 h 1386"/>
              <a:gd name="T28" fmla="*/ 939613 w 1632"/>
              <a:gd name="T29" fmla="*/ 52229 h 1386"/>
              <a:gd name="T30" fmla="*/ 948313 w 1632"/>
              <a:gd name="T31" fmla="*/ 84873 h 1386"/>
              <a:gd name="T32" fmla="*/ 998339 w 1632"/>
              <a:gd name="T33" fmla="*/ 121869 h 1386"/>
              <a:gd name="T34" fmla="*/ 1026614 w 1632"/>
              <a:gd name="T35" fmla="*/ 158865 h 1386"/>
              <a:gd name="T36" fmla="*/ 1022264 w 1632"/>
              <a:gd name="T37" fmla="*/ 195860 h 1386"/>
              <a:gd name="T38" fmla="*/ 991814 w 1632"/>
              <a:gd name="T39" fmla="*/ 230680 h 1386"/>
              <a:gd name="T40" fmla="*/ 891763 w 1632"/>
              <a:gd name="T41" fmla="*/ 263323 h 1386"/>
              <a:gd name="T42" fmla="*/ 824337 w 1632"/>
              <a:gd name="T43" fmla="*/ 258971 h 1386"/>
              <a:gd name="T44" fmla="*/ 739510 w 1632"/>
              <a:gd name="T45" fmla="*/ 224151 h 1386"/>
              <a:gd name="T46" fmla="*/ 715585 w 1632"/>
              <a:gd name="T47" fmla="*/ 184979 h 1386"/>
              <a:gd name="T48" fmla="*/ 717760 w 1632"/>
              <a:gd name="T49" fmla="*/ 150160 h 1386"/>
              <a:gd name="T50" fmla="*/ 756911 w 1632"/>
              <a:gd name="T51" fmla="*/ 113164 h 1386"/>
              <a:gd name="T52" fmla="*/ 796061 w 1632"/>
              <a:gd name="T53" fmla="*/ 76168 h 1386"/>
              <a:gd name="T54" fmla="*/ 798236 w 1632"/>
              <a:gd name="T55" fmla="*/ 43525 h 1386"/>
              <a:gd name="T56" fmla="*/ 748211 w 1632"/>
              <a:gd name="T57" fmla="*/ 8705 h 1386"/>
              <a:gd name="T58" fmla="*/ 269704 w 1632"/>
              <a:gd name="T59" fmla="*/ 291614 h 1386"/>
              <a:gd name="T60" fmla="*/ 263179 w 1632"/>
              <a:gd name="T61" fmla="*/ 365606 h 1386"/>
              <a:gd name="T62" fmla="*/ 287104 w 1632"/>
              <a:gd name="T63" fmla="*/ 387368 h 1386"/>
              <a:gd name="T64" fmla="*/ 334955 w 1632"/>
              <a:gd name="T65" fmla="*/ 383016 h 1386"/>
              <a:gd name="T66" fmla="*/ 391506 w 1632"/>
              <a:gd name="T67" fmla="*/ 356901 h 1386"/>
              <a:gd name="T68" fmla="*/ 424131 w 1632"/>
              <a:gd name="T69" fmla="*/ 365606 h 1386"/>
              <a:gd name="T70" fmla="*/ 452406 w 1632"/>
              <a:gd name="T71" fmla="*/ 400426 h 1386"/>
              <a:gd name="T72" fmla="*/ 450231 w 1632"/>
              <a:gd name="T73" fmla="*/ 478770 h 1386"/>
              <a:gd name="T74" fmla="*/ 424131 w 1632"/>
              <a:gd name="T75" fmla="*/ 546233 h 1386"/>
              <a:gd name="T76" fmla="*/ 358880 w 1632"/>
              <a:gd name="T77" fmla="*/ 620225 h 1386"/>
              <a:gd name="T78" fmla="*/ 300154 w 1632"/>
              <a:gd name="T79" fmla="*/ 644163 h 1386"/>
              <a:gd name="T80" fmla="*/ 267529 w 1632"/>
              <a:gd name="T81" fmla="*/ 637634 h 1386"/>
              <a:gd name="T82" fmla="*/ 241428 w 1632"/>
              <a:gd name="T83" fmla="*/ 604991 h 1386"/>
              <a:gd name="T84" fmla="*/ 234903 w 1632"/>
              <a:gd name="T85" fmla="*/ 533176 h 1386"/>
              <a:gd name="T86" fmla="*/ 206628 w 1632"/>
              <a:gd name="T87" fmla="*/ 500532 h 1386"/>
              <a:gd name="T88" fmla="*/ 176177 w 1632"/>
              <a:gd name="T89" fmla="*/ 502708 h 1386"/>
              <a:gd name="T90" fmla="*/ 4350 w 1632"/>
              <a:gd name="T91" fmla="*/ 748622 h 1386"/>
              <a:gd name="T92" fmla="*/ 1305018 w 1632"/>
              <a:gd name="T93" fmla="*/ 1508125 h 1386"/>
              <a:gd name="T94" fmla="*/ 1585597 w 1632"/>
              <a:gd name="T95" fmla="*/ 487475 h 1386"/>
              <a:gd name="T96" fmla="*/ 1583422 w 1632"/>
              <a:gd name="T97" fmla="*/ 415659 h 1386"/>
              <a:gd name="T98" fmla="*/ 1611698 w 1632"/>
              <a:gd name="T99" fmla="*/ 393897 h 1386"/>
              <a:gd name="T100" fmla="*/ 1650848 w 1632"/>
              <a:gd name="T101" fmla="*/ 396073 h 1386"/>
              <a:gd name="T102" fmla="*/ 1713924 w 1632"/>
              <a:gd name="T103" fmla="*/ 424364 h 138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1632" h="1386">
                <a:moveTo>
                  <a:pt x="1576" y="390"/>
                </a:moveTo>
                <a:lnTo>
                  <a:pt x="1576" y="390"/>
                </a:lnTo>
                <a:lnTo>
                  <a:pt x="1588" y="388"/>
                </a:lnTo>
                <a:lnTo>
                  <a:pt x="1602" y="382"/>
                </a:lnTo>
                <a:lnTo>
                  <a:pt x="1610" y="376"/>
                </a:lnTo>
                <a:lnTo>
                  <a:pt x="1618" y="368"/>
                </a:lnTo>
                <a:lnTo>
                  <a:pt x="1624" y="360"/>
                </a:lnTo>
                <a:lnTo>
                  <a:pt x="1628" y="350"/>
                </a:lnTo>
                <a:lnTo>
                  <a:pt x="1630" y="338"/>
                </a:lnTo>
                <a:lnTo>
                  <a:pt x="1632" y="328"/>
                </a:lnTo>
                <a:lnTo>
                  <a:pt x="1632" y="302"/>
                </a:lnTo>
                <a:lnTo>
                  <a:pt x="1626" y="278"/>
                </a:lnTo>
                <a:lnTo>
                  <a:pt x="1620" y="254"/>
                </a:lnTo>
                <a:lnTo>
                  <a:pt x="1612" y="234"/>
                </a:lnTo>
                <a:lnTo>
                  <a:pt x="1602" y="216"/>
                </a:lnTo>
                <a:lnTo>
                  <a:pt x="1594" y="202"/>
                </a:lnTo>
                <a:lnTo>
                  <a:pt x="1584" y="188"/>
                </a:lnTo>
                <a:lnTo>
                  <a:pt x="1570" y="172"/>
                </a:lnTo>
                <a:lnTo>
                  <a:pt x="1556" y="158"/>
                </a:lnTo>
                <a:lnTo>
                  <a:pt x="1540" y="146"/>
                </a:lnTo>
                <a:lnTo>
                  <a:pt x="1522" y="136"/>
                </a:lnTo>
                <a:lnTo>
                  <a:pt x="1504" y="128"/>
                </a:lnTo>
                <a:lnTo>
                  <a:pt x="1496" y="126"/>
                </a:lnTo>
                <a:lnTo>
                  <a:pt x="1486" y="126"/>
                </a:lnTo>
                <a:lnTo>
                  <a:pt x="1474" y="128"/>
                </a:lnTo>
                <a:lnTo>
                  <a:pt x="1460" y="134"/>
                </a:lnTo>
                <a:lnTo>
                  <a:pt x="1452" y="140"/>
                </a:lnTo>
                <a:lnTo>
                  <a:pt x="1444" y="148"/>
                </a:lnTo>
                <a:lnTo>
                  <a:pt x="1440" y="154"/>
                </a:lnTo>
                <a:lnTo>
                  <a:pt x="1436" y="162"/>
                </a:lnTo>
                <a:lnTo>
                  <a:pt x="1434" y="178"/>
                </a:lnTo>
                <a:lnTo>
                  <a:pt x="1434" y="196"/>
                </a:lnTo>
                <a:lnTo>
                  <a:pt x="1434" y="212"/>
                </a:lnTo>
                <a:lnTo>
                  <a:pt x="1432" y="228"/>
                </a:lnTo>
                <a:lnTo>
                  <a:pt x="1428" y="236"/>
                </a:lnTo>
                <a:lnTo>
                  <a:pt x="1422" y="244"/>
                </a:lnTo>
                <a:lnTo>
                  <a:pt x="1416" y="250"/>
                </a:lnTo>
                <a:lnTo>
                  <a:pt x="1406" y="258"/>
                </a:lnTo>
                <a:lnTo>
                  <a:pt x="1400" y="260"/>
                </a:lnTo>
                <a:lnTo>
                  <a:pt x="1392" y="260"/>
                </a:lnTo>
                <a:lnTo>
                  <a:pt x="1384" y="260"/>
                </a:lnTo>
                <a:lnTo>
                  <a:pt x="1376" y="258"/>
                </a:lnTo>
                <a:lnTo>
                  <a:pt x="1360" y="248"/>
                </a:lnTo>
                <a:lnTo>
                  <a:pt x="1344" y="236"/>
                </a:lnTo>
                <a:lnTo>
                  <a:pt x="1330" y="224"/>
                </a:lnTo>
                <a:lnTo>
                  <a:pt x="1200" y="0"/>
                </a:lnTo>
                <a:lnTo>
                  <a:pt x="936" y="0"/>
                </a:lnTo>
                <a:lnTo>
                  <a:pt x="914" y="8"/>
                </a:lnTo>
                <a:lnTo>
                  <a:pt x="890" y="18"/>
                </a:lnTo>
                <a:lnTo>
                  <a:pt x="880" y="24"/>
                </a:lnTo>
                <a:lnTo>
                  <a:pt x="872" y="32"/>
                </a:lnTo>
                <a:lnTo>
                  <a:pt x="866" y="40"/>
                </a:lnTo>
                <a:lnTo>
                  <a:pt x="864" y="48"/>
                </a:lnTo>
                <a:lnTo>
                  <a:pt x="866" y="60"/>
                </a:lnTo>
                <a:lnTo>
                  <a:pt x="868" y="70"/>
                </a:lnTo>
                <a:lnTo>
                  <a:pt x="872" y="78"/>
                </a:lnTo>
                <a:lnTo>
                  <a:pt x="876" y="84"/>
                </a:lnTo>
                <a:lnTo>
                  <a:pt x="890" y="96"/>
                </a:lnTo>
                <a:lnTo>
                  <a:pt x="904" y="104"/>
                </a:lnTo>
                <a:lnTo>
                  <a:pt x="918" y="112"/>
                </a:lnTo>
                <a:lnTo>
                  <a:pt x="932" y="122"/>
                </a:lnTo>
                <a:lnTo>
                  <a:pt x="936" y="130"/>
                </a:lnTo>
                <a:lnTo>
                  <a:pt x="940" y="138"/>
                </a:lnTo>
                <a:lnTo>
                  <a:pt x="944" y="146"/>
                </a:lnTo>
                <a:lnTo>
                  <a:pt x="944" y="158"/>
                </a:lnTo>
                <a:lnTo>
                  <a:pt x="944" y="170"/>
                </a:lnTo>
                <a:lnTo>
                  <a:pt x="940" y="180"/>
                </a:lnTo>
                <a:lnTo>
                  <a:pt x="936" y="190"/>
                </a:lnTo>
                <a:lnTo>
                  <a:pt x="928" y="198"/>
                </a:lnTo>
                <a:lnTo>
                  <a:pt x="920" y="206"/>
                </a:lnTo>
                <a:lnTo>
                  <a:pt x="912" y="212"/>
                </a:lnTo>
                <a:lnTo>
                  <a:pt x="890" y="224"/>
                </a:lnTo>
                <a:lnTo>
                  <a:pt x="866" y="232"/>
                </a:lnTo>
                <a:lnTo>
                  <a:pt x="842" y="238"/>
                </a:lnTo>
                <a:lnTo>
                  <a:pt x="820" y="242"/>
                </a:lnTo>
                <a:lnTo>
                  <a:pt x="800" y="242"/>
                </a:lnTo>
                <a:lnTo>
                  <a:pt x="782" y="242"/>
                </a:lnTo>
                <a:lnTo>
                  <a:pt x="758" y="238"/>
                </a:lnTo>
                <a:lnTo>
                  <a:pt x="734" y="232"/>
                </a:lnTo>
                <a:lnTo>
                  <a:pt x="710" y="224"/>
                </a:lnTo>
                <a:lnTo>
                  <a:pt x="690" y="212"/>
                </a:lnTo>
                <a:lnTo>
                  <a:pt x="680" y="206"/>
                </a:lnTo>
                <a:lnTo>
                  <a:pt x="672" y="198"/>
                </a:lnTo>
                <a:lnTo>
                  <a:pt x="666" y="190"/>
                </a:lnTo>
                <a:lnTo>
                  <a:pt x="660" y="180"/>
                </a:lnTo>
                <a:lnTo>
                  <a:pt x="658" y="170"/>
                </a:lnTo>
                <a:lnTo>
                  <a:pt x="656" y="158"/>
                </a:lnTo>
                <a:lnTo>
                  <a:pt x="658" y="146"/>
                </a:lnTo>
                <a:lnTo>
                  <a:pt x="660" y="138"/>
                </a:lnTo>
                <a:lnTo>
                  <a:pt x="664" y="130"/>
                </a:lnTo>
                <a:lnTo>
                  <a:pt x="670" y="122"/>
                </a:lnTo>
                <a:lnTo>
                  <a:pt x="682" y="112"/>
                </a:lnTo>
                <a:lnTo>
                  <a:pt x="696" y="104"/>
                </a:lnTo>
                <a:lnTo>
                  <a:pt x="712" y="96"/>
                </a:lnTo>
                <a:lnTo>
                  <a:pt x="724" y="84"/>
                </a:lnTo>
                <a:lnTo>
                  <a:pt x="730" y="78"/>
                </a:lnTo>
                <a:lnTo>
                  <a:pt x="732" y="70"/>
                </a:lnTo>
                <a:lnTo>
                  <a:pt x="736" y="60"/>
                </a:lnTo>
                <a:lnTo>
                  <a:pt x="736" y="48"/>
                </a:lnTo>
                <a:lnTo>
                  <a:pt x="734" y="40"/>
                </a:lnTo>
                <a:lnTo>
                  <a:pt x="728" y="32"/>
                </a:lnTo>
                <a:lnTo>
                  <a:pt x="720" y="24"/>
                </a:lnTo>
                <a:lnTo>
                  <a:pt x="710" y="18"/>
                </a:lnTo>
                <a:lnTo>
                  <a:pt x="688" y="8"/>
                </a:lnTo>
                <a:lnTo>
                  <a:pt x="666" y="0"/>
                </a:lnTo>
                <a:lnTo>
                  <a:pt x="402" y="0"/>
                </a:lnTo>
                <a:lnTo>
                  <a:pt x="248" y="268"/>
                </a:lnTo>
                <a:lnTo>
                  <a:pt x="242" y="290"/>
                </a:lnTo>
                <a:lnTo>
                  <a:pt x="240" y="314"/>
                </a:lnTo>
                <a:lnTo>
                  <a:pt x="240" y="326"/>
                </a:lnTo>
                <a:lnTo>
                  <a:pt x="242" y="336"/>
                </a:lnTo>
                <a:lnTo>
                  <a:pt x="248" y="344"/>
                </a:lnTo>
                <a:lnTo>
                  <a:pt x="254" y="350"/>
                </a:lnTo>
                <a:lnTo>
                  <a:pt x="264" y="356"/>
                </a:lnTo>
                <a:lnTo>
                  <a:pt x="274" y="358"/>
                </a:lnTo>
                <a:lnTo>
                  <a:pt x="284" y="358"/>
                </a:lnTo>
                <a:lnTo>
                  <a:pt x="292" y="358"/>
                </a:lnTo>
                <a:lnTo>
                  <a:pt x="308" y="352"/>
                </a:lnTo>
                <a:lnTo>
                  <a:pt x="322" y="344"/>
                </a:lnTo>
                <a:lnTo>
                  <a:pt x="336" y="336"/>
                </a:lnTo>
                <a:lnTo>
                  <a:pt x="352" y="330"/>
                </a:lnTo>
                <a:lnTo>
                  <a:pt x="360" y="328"/>
                </a:lnTo>
                <a:lnTo>
                  <a:pt x="370" y="328"/>
                </a:lnTo>
                <a:lnTo>
                  <a:pt x="378" y="332"/>
                </a:lnTo>
                <a:lnTo>
                  <a:pt x="390" y="336"/>
                </a:lnTo>
                <a:lnTo>
                  <a:pt x="398" y="342"/>
                </a:lnTo>
                <a:lnTo>
                  <a:pt x="406" y="350"/>
                </a:lnTo>
                <a:lnTo>
                  <a:pt x="412" y="358"/>
                </a:lnTo>
                <a:lnTo>
                  <a:pt x="416" y="368"/>
                </a:lnTo>
                <a:lnTo>
                  <a:pt x="418" y="380"/>
                </a:lnTo>
                <a:lnTo>
                  <a:pt x="420" y="392"/>
                </a:lnTo>
                <a:lnTo>
                  <a:pt x="418" y="416"/>
                </a:lnTo>
                <a:lnTo>
                  <a:pt x="414" y="440"/>
                </a:lnTo>
                <a:lnTo>
                  <a:pt x="408" y="464"/>
                </a:lnTo>
                <a:lnTo>
                  <a:pt x="400" y="486"/>
                </a:lnTo>
                <a:lnTo>
                  <a:pt x="390" y="502"/>
                </a:lnTo>
                <a:lnTo>
                  <a:pt x="380" y="518"/>
                </a:lnTo>
                <a:lnTo>
                  <a:pt x="366" y="536"/>
                </a:lnTo>
                <a:lnTo>
                  <a:pt x="348" y="554"/>
                </a:lnTo>
                <a:lnTo>
                  <a:pt x="330" y="570"/>
                </a:lnTo>
                <a:lnTo>
                  <a:pt x="308" y="584"/>
                </a:lnTo>
                <a:lnTo>
                  <a:pt x="298" y="588"/>
                </a:lnTo>
                <a:lnTo>
                  <a:pt x="288" y="592"/>
                </a:lnTo>
                <a:lnTo>
                  <a:pt x="276" y="592"/>
                </a:lnTo>
                <a:lnTo>
                  <a:pt x="266" y="592"/>
                </a:lnTo>
                <a:lnTo>
                  <a:pt x="256" y="590"/>
                </a:lnTo>
                <a:lnTo>
                  <a:pt x="246" y="586"/>
                </a:lnTo>
                <a:lnTo>
                  <a:pt x="236" y="578"/>
                </a:lnTo>
                <a:lnTo>
                  <a:pt x="230" y="572"/>
                </a:lnTo>
                <a:lnTo>
                  <a:pt x="224" y="564"/>
                </a:lnTo>
                <a:lnTo>
                  <a:pt x="222" y="556"/>
                </a:lnTo>
                <a:lnTo>
                  <a:pt x="218" y="540"/>
                </a:lnTo>
                <a:lnTo>
                  <a:pt x="218" y="522"/>
                </a:lnTo>
                <a:lnTo>
                  <a:pt x="218" y="506"/>
                </a:lnTo>
                <a:lnTo>
                  <a:pt x="216" y="490"/>
                </a:lnTo>
                <a:lnTo>
                  <a:pt x="212" y="482"/>
                </a:lnTo>
                <a:lnTo>
                  <a:pt x="206" y="474"/>
                </a:lnTo>
                <a:lnTo>
                  <a:pt x="200" y="468"/>
                </a:lnTo>
                <a:lnTo>
                  <a:pt x="190" y="460"/>
                </a:lnTo>
                <a:lnTo>
                  <a:pt x="182" y="458"/>
                </a:lnTo>
                <a:lnTo>
                  <a:pt x="172" y="458"/>
                </a:lnTo>
                <a:lnTo>
                  <a:pt x="162" y="462"/>
                </a:lnTo>
                <a:lnTo>
                  <a:pt x="152" y="466"/>
                </a:lnTo>
                <a:lnTo>
                  <a:pt x="132" y="480"/>
                </a:lnTo>
                <a:lnTo>
                  <a:pt x="116" y="496"/>
                </a:lnTo>
                <a:lnTo>
                  <a:pt x="4" y="688"/>
                </a:lnTo>
                <a:lnTo>
                  <a:pt x="2" y="688"/>
                </a:lnTo>
                <a:lnTo>
                  <a:pt x="0" y="694"/>
                </a:lnTo>
                <a:lnTo>
                  <a:pt x="400" y="1386"/>
                </a:lnTo>
                <a:lnTo>
                  <a:pt x="1200" y="1386"/>
                </a:lnTo>
                <a:lnTo>
                  <a:pt x="1600" y="694"/>
                </a:lnTo>
                <a:lnTo>
                  <a:pt x="1598" y="688"/>
                </a:lnTo>
                <a:lnTo>
                  <a:pt x="1458" y="448"/>
                </a:lnTo>
                <a:lnTo>
                  <a:pt x="1454" y="426"/>
                </a:lnTo>
                <a:lnTo>
                  <a:pt x="1452" y="402"/>
                </a:lnTo>
                <a:lnTo>
                  <a:pt x="1454" y="392"/>
                </a:lnTo>
                <a:lnTo>
                  <a:pt x="1456" y="382"/>
                </a:lnTo>
                <a:lnTo>
                  <a:pt x="1460" y="374"/>
                </a:lnTo>
                <a:lnTo>
                  <a:pt x="1466" y="368"/>
                </a:lnTo>
                <a:lnTo>
                  <a:pt x="1482" y="362"/>
                </a:lnTo>
                <a:lnTo>
                  <a:pt x="1496" y="360"/>
                </a:lnTo>
                <a:lnTo>
                  <a:pt x="1508" y="360"/>
                </a:lnTo>
                <a:lnTo>
                  <a:pt x="1518" y="364"/>
                </a:lnTo>
                <a:lnTo>
                  <a:pt x="1536" y="374"/>
                </a:lnTo>
                <a:lnTo>
                  <a:pt x="1556" y="384"/>
                </a:lnTo>
                <a:lnTo>
                  <a:pt x="1566" y="388"/>
                </a:lnTo>
                <a:lnTo>
                  <a:pt x="1576" y="390"/>
                </a:lnTo>
                <a:close/>
              </a:path>
            </a:pathLst>
          </a:custGeom>
          <a:solidFill>
            <a:srgbClr val="EF43AF"/>
          </a:solidFill>
          <a:ln w="38100" cap="flat" cmpd="sng">
            <a:solidFill>
              <a:srgbClr val="5F5F5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t"/>
          <a:lstStyle/>
          <a:p>
            <a:pPr algn="ctr"/>
            <a:endParaRPr lang="en-GB" u="sng" dirty="0">
              <a:latin typeface="XCCW Joined PC7c" panose="03050602040000000000" pitchFamily="66" charset="0"/>
            </a:endParaRPr>
          </a:p>
          <a:p>
            <a:pPr algn="ctr"/>
            <a:r>
              <a:rPr lang="en-GB" u="sng" dirty="0">
                <a:latin typeface="XCCW Joined PC7c" panose="03050602040000000000" pitchFamily="66" charset="0"/>
              </a:rPr>
              <a:t>Design &amp; Technology</a:t>
            </a:r>
          </a:p>
          <a:p>
            <a:pPr algn="ctr"/>
            <a:endParaRPr lang="en-GB" sz="800" u="sng" dirty="0">
              <a:latin typeface="XCCW Joined PC7c" panose="03050602040000000000" pitchFamily="66" charset="0"/>
            </a:endParaRPr>
          </a:p>
          <a:p>
            <a:pPr algn="ctr"/>
            <a:r>
              <a:rPr lang="en-US" sz="1200" dirty="0">
                <a:latin typeface="XCCW Joined PC7c" panose="03050602040000000000" pitchFamily="66" charset="0"/>
              </a:rPr>
              <a:t>Create a board game inspired by a Greek myth.</a:t>
            </a:r>
          </a:p>
          <a:p>
            <a:pPr algn="ctr"/>
            <a:endParaRPr lang="en-GB" sz="1400" dirty="0">
              <a:latin typeface="XCCW Joined PC7c" panose="03050602040000000000" pitchFamily="66" charset="0"/>
            </a:endParaRPr>
          </a:p>
        </p:txBody>
      </p:sp>
      <p:sp>
        <p:nvSpPr>
          <p:cNvPr id="9220" name="Freeform 4"/>
          <p:cNvSpPr>
            <a:spLocks/>
          </p:cNvSpPr>
          <p:nvPr/>
        </p:nvSpPr>
        <p:spPr bwMode="auto">
          <a:xfrm>
            <a:off x="3190429" y="3492565"/>
            <a:ext cx="2131823" cy="2135675"/>
          </a:xfrm>
          <a:custGeom>
            <a:avLst/>
            <a:gdLst>
              <a:gd name="T0" fmla="*/ 1476793 w 1616"/>
              <a:gd name="T1" fmla="*/ 1514628 h 1618"/>
              <a:gd name="T2" fmla="*/ 1518117 w 1616"/>
              <a:gd name="T3" fmla="*/ 1521156 h 1618"/>
              <a:gd name="T4" fmla="*/ 1537692 w 1616"/>
              <a:gd name="T5" fmla="*/ 1579913 h 1618"/>
              <a:gd name="T6" fmla="*/ 1557266 w 1616"/>
              <a:gd name="T7" fmla="*/ 1640847 h 1618"/>
              <a:gd name="T8" fmla="*/ 1600765 w 1616"/>
              <a:gd name="T9" fmla="*/ 1656080 h 1618"/>
              <a:gd name="T10" fmla="*/ 1679064 w 1616"/>
              <a:gd name="T11" fmla="*/ 1614732 h 1618"/>
              <a:gd name="T12" fmla="*/ 1735612 w 1616"/>
              <a:gd name="T13" fmla="*/ 1540742 h 1618"/>
              <a:gd name="T14" fmla="*/ 1755187 w 1616"/>
              <a:gd name="T15" fmla="*/ 1425404 h 1618"/>
              <a:gd name="T16" fmla="*/ 1724738 w 1616"/>
              <a:gd name="T17" fmla="*/ 1377528 h 1618"/>
              <a:gd name="T18" fmla="*/ 1683414 w 1616"/>
              <a:gd name="T19" fmla="*/ 1370999 h 1618"/>
              <a:gd name="T20" fmla="*/ 1609465 w 1616"/>
              <a:gd name="T21" fmla="*/ 1401466 h 1618"/>
              <a:gd name="T22" fmla="*/ 1570316 w 1616"/>
              <a:gd name="T23" fmla="*/ 1386232 h 1618"/>
              <a:gd name="T24" fmla="*/ 1570316 w 1616"/>
              <a:gd name="T25" fmla="*/ 1303537 h 1618"/>
              <a:gd name="T26" fmla="*/ 1589891 w 1616"/>
              <a:gd name="T27" fmla="*/ 755138 h 1618"/>
              <a:gd name="T28" fmla="*/ 1515942 w 1616"/>
              <a:gd name="T29" fmla="*/ 711614 h 1618"/>
              <a:gd name="T30" fmla="*/ 1483318 w 1616"/>
              <a:gd name="T31" fmla="*/ 737728 h 1618"/>
              <a:gd name="T32" fmla="*/ 1472443 w 1616"/>
              <a:gd name="T33" fmla="*/ 818247 h 1618"/>
              <a:gd name="T34" fmla="*/ 1446344 w 1616"/>
              <a:gd name="T35" fmla="*/ 850890 h 1618"/>
              <a:gd name="T36" fmla="*/ 1389795 w 1616"/>
              <a:gd name="T37" fmla="*/ 853066 h 1618"/>
              <a:gd name="T38" fmla="*/ 1300622 w 1616"/>
              <a:gd name="T39" fmla="*/ 779076 h 1618"/>
              <a:gd name="T40" fmla="*/ 1263648 w 1616"/>
              <a:gd name="T41" fmla="*/ 694204 h 1618"/>
              <a:gd name="T42" fmla="*/ 1265823 w 1616"/>
              <a:gd name="T43" fmla="*/ 604981 h 1618"/>
              <a:gd name="T44" fmla="*/ 1302797 w 1616"/>
              <a:gd name="T45" fmla="*/ 574514 h 1618"/>
              <a:gd name="T46" fmla="*/ 1363696 w 1616"/>
              <a:gd name="T47" fmla="*/ 587571 h 1618"/>
              <a:gd name="T48" fmla="*/ 1426769 w 1616"/>
              <a:gd name="T49" fmla="*/ 600628 h 1618"/>
              <a:gd name="T50" fmla="*/ 1452869 w 1616"/>
              <a:gd name="T51" fmla="*/ 567985 h 1618"/>
              <a:gd name="T52" fmla="*/ 1302797 w 1616"/>
              <a:gd name="T53" fmla="*/ 258967 h 1618"/>
              <a:gd name="T54" fmla="*/ 980904 w 1616"/>
              <a:gd name="T55" fmla="*/ 250262 h 1618"/>
              <a:gd name="T56" fmla="*/ 974379 w 1616"/>
              <a:gd name="T57" fmla="*/ 245909 h 1618"/>
              <a:gd name="T58" fmla="*/ 967854 w 1616"/>
              <a:gd name="T59" fmla="*/ 243733 h 1618"/>
              <a:gd name="T60" fmla="*/ 963504 w 1616"/>
              <a:gd name="T61" fmla="*/ 239381 h 1618"/>
              <a:gd name="T62" fmla="*/ 956979 w 1616"/>
              <a:gd name="T63" fmla="*/ 235028 h 1618"/>
              <a:gd name="T64" fmla="*/ 952629 w 1616"/>
              <a:gd name="T65" fmla="*/ 230676 h 1618"/>
              <a:gd name="T66" fmla="*/ 950454 w 1616"/>
              <a:gd name="T67" fmla="*/ 226324 h 1618"/>
              <a:gd name="T68" fmla="*/ 948279 w 1616"/>
              <a:gd name="T69" fmla="*/ 224147 h 1618"/>
              <a:gd name="T70" fmla="*/ 943930 w 1616"/>
              <a:gd name="T71" fmla="*/ 217619 h 1618"/>
              <a:gd name="T72" fmla="*/ 943930 w 1616"/>
              <a:gd name="T73" fmla="*/ 211090 h 1618"/>
              <a:gd name="T74" fmla="*/ 943930 w 1616"/>
              <a:gd name="T75" fmla="*/ 211090 h 1618"/>
              <a:gd name="T76" fmla="*/ 972204 w 1616"/>
              <a:gd name="T77" fmla="*/ 161038 h 1618"/>
              <a:gd name="T78" fmla="*/ 1026578 w 1616"/>
              <a:gd name="T79" fmla="*/ 115338 h 1618"/>
              <a:gd name="T80" fmla="*/ 1026578 w 1616"/>
              <a:gd name="T81" fmla="*/ 69638 h 1618"/>
              <a:gd name="T82" fmla="*/ 972204 w 1616"/>
              <a:gd name="T83" fmla="*/ 19586 h 1618"/>
              <a:gd name="T84" fmla="*/ 874331 w 1616"/>
              <a:gd name="T85" fmla="*/ 0 h 1618"/>
              <a:gd name="T86" fmla="*/ 754709 w 1616"/>
              <a:gd name="T87" fmla="*/ 32643 h 1618"/>
              <a:gd name="T88" fmla="*/ 719909 w 1616"/>
              <a:gd name="T89" fmla="*/ 80519 h 1618"/>
              <a:gd name="T90" fmla="*/ 726434 w 1616"/>
              <a:gd name="T91" fmla="*/ 124043 h 1618"/>
              <a:gd name="T92" fmla="*/ 791683 w 1616"/>
              <a:gd name="T93" fmla="*/ 171919 h 1618"/>
              <a:gd name="T94" fmla="*/ 804733 w 1616"/>
              <a:gd name="T95" fmla="*/ 211090 h 1618"/>
              <a:gd name="T96" fmla="*/ 804733 w 1616"/>
              <a:gd name="T97" fmla="*/ 211090 h 1618"/>
              <a:gd name="T98" fmla="*/ 804733 w 1616"/>
              <a:gd name="T99" fmla="*/ 219795 h 1618"/>
              <a:gd name="T100" fmla="*/ 802558 w 1616"/>
              <a:gd name="T101" fmla="*/ 224147 h 1618"/>
              <a:gd name="T102" fmla="*/ 798208 w 1616"/>
              <a:gd name="T103" fmla="*/ 228500 h 1618"/>
              <a:gd name="T104" fmla="*/ 796033 w 1616"/>
              <a:gd name="T105" fmla="*/ 230676 h 1618"/>
              <a:gd name="T106" fmla="*/ 789508 w 1616"/>
              <a:gd name="T107" fmla="*/ 237205 h 1618"/>
              <a:gd name="T108" fmla="*/ 785158 w 1616"/>
              <a:gd name="T109" fmla="*/ 239381 h 1618"/>
              <a:gd name="T110" fmla="*/ 778633 w 1616"/>
              <a:gd name="T111" fmla="*/ 243733 h 1618"/>
              <a:gd name="T112" fmla="*/ 774283 w 1616"/>
              <a:gd name="T113" fmla="*/ 245909 h 1618"/>
              <a:gd name="T114" fmla="*/ 767758 w 1616"/>
              <a:gd name="T115" fmla="*/ 250262 h 1618"/>
              <a:gd name="T116" fmla="*/ 0 w 1616"/>
              <a:gd name="T117" fmla="*/ 1007576 h 161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616" h="1618">
                <a:moveTo>
                  <a:pt x="1312" y="1426"/>
                </a:moveTo>
                <a:lnTo>
                  <a:pt x="1312" y="1426"/>
                </a:lnTo>
                <a:lnTo>
                  <a:pt x="1328" y="1410"/>
                </a:lnTo>
                <a:lnTo>
                  <a:pt x="1348" y="1396"/>
                </a:lnTo>
                <a:lnTo>
                  <a:pt x="1358" y="1392"/>
                </a:lnTo>
                <a:lnTo>
                  <a:pt x="1368" y="1388"/>
                </a:lnTo>
                <a:lnTo>
                  <a:pt x="1378" y="1388"/>
                </a:lnTo>
                <a:lnTo>
                  <a:pt x="1386" y="1390"/>
                </a:lnTo>
                <a:lnTo>
                  <a:pt x="1396" y="1398"/>
                </a:lnTo>
                <a:lnTo>
                  <a:pt x="1402" y="1404"/>
                </a:lnTo>
                <a:lnTo>
                  <a:pt x="1408" y="1412"/>
                </a:lnTo>
                <a:lnTo>
                  <a:pt x="1412" y="1420"/>
                </a:lnTo>
                <a:lnTo>
                  <a:pt x="1414" y="1436"/>
                </a:lnTo>
                <a:lnTo>
                  <a:pt x="1414" y="1452"/>
                </a:lnTo>
                <a:lnTo>
                  <a:pt x="1414" y="1470"/>
                </a:lnTo>
                <a:lnTo>
                  <a:pt x="1418" y="1486"/>
                </a:lnTo>
                <a:lnTo>
                  <a:pt x="1420" y="1494"/>
                </a:lnTo>
                <a:lnTo>
                  <a:pt x="1426" y="1502"/>
                </a:lnTo>
                <a:lnTo>
                  <a:pt x="1432" y="1508"/>
                </a:lnTo>
                <a:lnTo>
                  <a:pt x="1442" y="1516"/>
                </a:lnTo>
                <a:lnTo>
                  <a:pt x="1452" y="1520"/>
                </a:lnTo>
                <a:lnTo>
                  <a:pt x="1462" y="1522"/>
                </a:lnTo>
                <a:lnTo>
                  <a:pt x="1472" y="1522"/>
                </a:lnTo>
                <a:lnTo>
                  <a:pt x="1484" y="1522"/>
                </a:lnTo>
                <a:lnTo>
                  <a:pt x="1494" y="1518"/>
                </a:lnTo>
                <a:lnTo>
                  <a:pt x="1504" y="1514"/>
                </a:lnTo>
                <a:lnTo>
                  <a:pt x="1526" y="1500"/>
                </a:lnTo>
                <a:lnTo>
                  <a:pt x="1544" y="1484"/>
                </a:lnTo>
                <a:lnTo>
                  <a:pt x="1562" y="1466"/>
                </a:lnTo>
                <a:lnTo>
                  <a:pt x="1576" y="1448"/>
                </a:lnTo>
                <a:lnTo>
                  <a:pt x="1586" y="1432"/>
                </a:lnTo>
                <a:lnTo>
                  <a:pt x="1596" y="1416"/>
                </a:lnTo>
                <a:lnTo>
                  <a:pt x="1604" y="1394"/>
                </a:lnTo>
                <a:lnTo>
                  <a:pt x="1610" y="1370"/>
                </a:lnTo>
                <a:lnTo>
                  <a:pt x="1614" y="1346"/>
                </a:lnTo>
                <a:lnTo>
                  <a:pt x="1616" y="1322"/>
                </a:lnTo>
                <a:lnTo>
                  <a:pt x="1614" y="1310"/>
                </a:lnTo>
                <a:lnTo>
                  <a:pt x="1612" y="1298"/>
                </a:lnTo>
                <a:lnTo>
                  <a:pt x="1608" y="1288"/>
                </a:lnTo>
                <a:lnTo>
                  <a:pt x="1602" y="1280"/>
                </a:lnTo>
                <a:lnTo>
                  <a:pt x="1594" y="1272"/>
                </a:lnTo>
                <a:lnTo>
                  <a:pt x="1586" y="1266"/>
                </a:lnTo>
                <a:lnTo>
                  <a:pt x="1574" y="1262"/>
                </a:lnTo>
                <a:lnTo>
                  <a:pt x="1566" y="1258"/>
                </a:lnTo>
                <a:lnTo>
                  <a:pt x="1556" y="1258"/>
                </a:lnTo>
                <a:lnTo>
                  <a:pt x="1548" y="1260"/>
                </a:lnTo>
                <a:lnTo>
                  <a:pt x="1532" y="1266"/>
                </a:lnTo>
                <a:lnTo>
                  <a:pt x="1518" y="1274"/>
                </a:lnTo>
                <a:lnTo>
                  <a:pt x="1504" y="1282"/>
                </a:lnTo>
                <a:lnTo>
                  <a:pt x="1488" y="1288"/>
                </a:lnTo>
                <a:lnTo>
                  <a:pt x="1480" y="1288"/>
                </a:lnTo>
                <a:lnTo>
                  <a:pt x="1470" y="1288"/>
                </a:lnTo>
                <a:lnTo>
                  <a:pt x="1460" y="1286"/>
                </a:lnTo>
                <a:lnTo>
                  <a:pt x="1450" y="1280"/>
                </a:lnTo>
                <a:lnTo>
                  <a:pt x="1444" y="1274"/>
                </a:lnTo>
                <a:lnTo>
                  <a:pt x="1438" y="1266"/>
                </a:lnTo>
                <a:lnTo>
                  <a:pt x="1436" y="1256"/>
                </a:lnTo>
                <a:lnTo>
                  <a:pt x="1436" y="1244"/>
                </a:lnTo>
                <a:lnTo>
                  <a:pt x="1438" y="1220"/>
                </a:lnTo>
                <a:lnTo>
                  <a:pt x="1444" y="1198"/>
                </a:lnTo>
                <a:lnTo>
                  <a:pt x="1598" y="930"/>
                </a:lnTo>
                <a:lnTo>
                  <a:pt x="1600" y="926"/>
                </a:lnTo>
                <a:lnTo>
                  <a:pt x="1596" y="926"/>
                </a:lnTo>
                <a:lnTo>
                  <a:pt x="1462" y="694"/>
                </a:lnTo>
                <a:lnTo>
                  <a:pt x="1446" y="678"/>
                </a:lnTo>
                <a:lnTo>
                  <a:pt x="1426" y="664"/>
                </a:lnTo>
                <a:lnTo>
                  <a:pt x="1414" y="658"/>
                </a:lnTo>
                <a:lnTo>
                  <a:pt x="1404" y="656"/>
                </a:lnTo>
                <a:lnTo>
                  <a:pt x="1394" y="654"/>
                </a:lnTo>
                <a:lnTo>
                  <a:pt x="1386" y="658"/>
                </a:lnTo>
                <a:lnTo>
                  <a:pt x="1376" y="664"/>
                </a:lnTo>
                <a:lnTo>
                  <a:pt x="1368" y="672"/>
                </a:lnTo>
                <a:lnTo>
                  <a:pt x="1364" y="678"/>
                </a:lnTo>
                <a:lnTo>
                  <a:pt x="1360" y="686"/>
                </a:lnTo>
                <a:lnTo>
                  <a:pt x="1358" y="702"/>
                </a:lnTo>
                <a:lnTo>
                  <a:pt x="1358" y="720"/>
                </a:lnTo>
                <a:lnTo>
                  <a:pt x="1358" y="736"/>
                </a:lnTo>
                <a:lnTo>
                  <a:pt x="1354" y="752"/>
                </a:lnTo>
                <a:lnTo>
                  <a:pt x="1352" y="760"/>
                </a:lnTo>
                <a:lnTo>
                  <a:pt x="1346" y="768"/>
                </a:lnTo>
                <a:lnTo>
                  <a:pt x="1340" y="776"/>
                </a:lnTo>
                <a:lnTo>
                  <a:pt x="1330" y="782"/>
                </a:lnTo>
                <a:lnTo>
                  <a:pt x="1320" y="786"/>
                </a:lnTo>
                <a:lnTo>
                  <a:pt x="1310" y="790"/>
                </a:lnTo>
                <a:lnTo>
                  <a:pt x="1300" y="790"/>
                </a:lnTo>
                <a:lnTo>
                  <a:pt x="1288" y="788"/>
                </a:lnTo>
                <a:lnTo>
                  <a:pt x="1278" y="784"/>
                </a:lnTo>
                <a:lnTo>
                  <a:pt x="1268" y="780"/>
                </a:lnTo>
                <a:lnTo>
                  <a:pt x="1246" y="768"/>
                </a:lnTo>
                <a:lnTo>
                  <a:pt x="1228" y="752"/>
                </a:lnTo>
                <a:lnTo>
                  <a:pt x="1210" y="734"/>
                </a:lnTo>
                <a:lnTo>
                  <a:pt x="1196" y="716"/>
                </a:lnTo>
                <a:lnTo>
                  <a:pt x="1186" y="700"/>
                </a:lnTo>
                <a:lnTo>
                  <a:pt x="1176" y="682"/>
                </a:lnTo>
                <a:lnTo>
                  <a:pt x="1168" y="660"/>
                </a:lnTo>
                <a:lnTo>
                  <a:pt x="1162" y="638"/>
                </a:lnTo>
                <a:lnTo>
                  <a:pt x="1156" y="612"/>
                </a:lnTo>
                <a:lnTo>
                  <a:pt x="1156" y="588"/>
                </a:lnTo>
                <a:lnTo>
                  <a:pt x="1158" y="576"/>
                </a:lnTo>
                <a:lnTo>
                  <a:pt x="1160" y="566"/>
                </a:lnTo>
                <a:lnTo>
                  <a:pt x="1164" y="556"/>
                </a:lnTo>
                <a:lnTo>
                  <a:pt x="1170" y="546"/>
                </a:lnTo>
                <a:lnTo>
                  <a:pt x="1178" y="538"/>
                </a:lnTo>
                <a:lnTo>
                  <a:pt x="1186" y="532"/>
                </a:lnTo>
                <a:lnTo>
                  <a:pt x="1198" y="528"/>
                </a:lnTo>
                <a:lnTo>
                  <a:pt x="1206" y="526"/>
                </a:lnTo>
                <a:lnTo>
                  <a:pt x="1216" y="524"/>
                </a:lnTo>
                <a:lnTo>
                  <a:pt x="1224" y="526"/>
                </a:lnTo>
                <a:lnTo>
                  <a:pt x="1240" y="532"/>
                </a:lnTo>
                <a:lnTo>
                  <a:pt x="1254" y="540"/>
                </a:lnTo>
                <a:lnTo>
                  <a:pt x="1268" y="548"/>
                </a:lnTo>
                <a:lnTo>
                  <a:pt x="1284" y="554"/>
                </a:lnTo>
                <a:lnTo>
                  <a:pt x="1292" y="556"/>
                </a:lnTo>
                <a:lnTo>
                  <a:pt x="1302" y="554"/>
                </a:lnTo>
                <a:lnTo>
                  <a:pt x="1312" y="552"/>
                </a:lnTo>
                <a:lnTo>
                  <a:pt x="1322" y="546"/>
                </a:lnTo>
                <a:lnTo>
                  <a:pt x="1328" y="540"/>
                </a:lnTo>
                <a:lnTo>
                  <a:pt x="1334" y="532"/>
                </a:lnTo>
                <a:lnTo>
                  <a:pt x="1336" y="522"/>
                </a:lnTo>
                <a:lnTo>
                  <a:pt x="1336" y="510"/>
                </a:lnTo>
                <a:lnTo>
                  <a:pt x="1334" y="484"/>
                </a:lnTo>
                <a:lnTo>
                  <a:pt x="1328" y="462"/>
                </a:lnTo>
                <a:lnTo>
                  <a:pt x="1198" y="238"/>
                </a:lnTo>
                <a:lnTo>
                  <a:pt x="924" y="238"/>
                </a:lnTo>
                <a:lnTo>
                  <a:pt x="902" y="230"/>
                </a:lnTo>
                <a:lnTo>
                  <a:pt x="898" y="228"/>
                </a:lnTo>
                <a:lnTo>
                  <a:pt x="896" y="226"/>
                </a:lnTo>
                <a:lnTo>
                  <a:pt x="894" y="226"/>
                </a:lnTo>
                <a:lnTo>
                  <a:pt x="892" y="224"/>
                </a:lnTo>
                <a:lnTo>
                  <a:pt x="890" y="224"/>
                </a:lnTo>
                <a:lnTo>
                  <a:pt x="888" y="222"/>
                </a:lnTo>
                <a:lnTo>
                  <a:pt x="886" y="220"/>
                </a:lnTo>
                <a:lnTo>
                  <a:pt x="884" y="220"/>
                </a:lnTo>
                <a:lnTo>
                  <a:pt x="882" y="218"/>
                </a:lnTo>
                <a:lnTo>
                  <a:pt x="880" y="216"/>
                </a:lnTo>
                <a:lnTo>
                  <a:pt x="878" y="214"/>
                </a:lnTo>
                <a:lnTo>
                  <a:pt x="876" y="212"/>
                </a:lnTo>
                <a:lnTo>
                  <a:pt x="874" y="210"/>
                </a:lnTo>
                <a:lnTo>
                  <a:pt x="874" y="208"/>
                </a:lnTo>
                <a:lnTo>
                  <a:pt x="872" y="206"/>
                </a:lnTo>
                <a:lnTo>
                  <a:pt x="870" y="204"/>
                </a:lnTo>
                <a:lnTo>
                  <a:pt x="870" y="202"/>
                </a:lnTo>
                <a:lnTo>
                  <a:pt x="868" y="200"/>
                </a:lnTo>
                <a:lnTo>
                  <a:pt x="868" y="198"/>
                </a:lnTo>
                <a:lnTo>
                  <a:pt x="868" y="194"/>
                </a:lnTo>
                <a:lnTo>
                  <a:pt x="870" y="182"/>
                </a:lnTo>
                <a:lnTo>
                  <a:pt x="872" y="172"/>
                </a:lnTo>
                <a:lnTo>
                  <a:pt x="876" y="164"/>
                </a:lnTo>
                <a:lnTo>
                  <a:pt x="880" y="158"/>
                </a:lnTo>
                <a:lnTo>
                  <a:pt x="894" y="148"/>
                </a:lnTo>
                <a:lnTo>
                  <a:pt x="908" y="138"/>
                </a:lnTo>
                <a:lnTo>
                  <a:pt x="922" y="130"/>
                </a:lnTo>
                <a:lnTo>
                  <a:pt x="936" y="120"/>
                </a:lnTo>
                <a:lnTo>
                  <a:pt x="940" y="114"/>
                </a:lnTo>
                <a:lnTo>
                  <a:pt x="944" y="106"/>
                </a:lnTo>
                <a:lnTo>
                  <a:pt x="948" y="96"/>
                </a:lnTo>
                <a:lnTo>
                  <a:pt x="948" y="84"/>
                </a:lnTo>
                <a:lnTo>
                  <a:pt x="948" y="74"/>
                </a:lnTo>
                <a:lnTo>
                  <a:pt x="944" y="64"/>
                </a:lnTo>
                <a:lnTo>
                  <a:pt x="940" y="54"/>
                </a:lnTo>
                <a:lnTo>
                  <a:pt x="932" y="46"/>
                </a:lnTo>
                <a:lnTo>
                  <a:pt x="924" y="38"/>
                </a:lnTo>
                <a:lnTo>
                  <a:pt x="916" y="30"/>
                </a:lnTo>
                <a:lnTo>
                  <a:pt x="894" y="18"/>
                </a:lnTo>
                <a:lnTo>
                  <a:pt x="870" y="10"/>
                </a:lnTo>
                <a:lnTo>
                  <a:pt x="846" y="4"/>
                </a:lnTo>
                <a:lnTo>
                  <a:pt x="824" y="2"/>
                </a:lnTo>
                <a:lnTo>
                  <a:pt x="804" y="0"/>
                </a:lnTo>
                <a:lnTo>
                  <a:pt x="786" y="2"/>
                </a:lnTo>
                <a:lnTo>
                  <a:pt x="762" y="4"/>
                </a:lnTo>
                <a:lnTo>
                  <a:pt x="738" y="10"/>
                </a:lnTo>
                <a:lnTo>
                  <a:pt x="714" y="18"/>
                </a:lnTo>
                <a:lnTo>
                  <a:pt x="694" y="30"/>
                </a:lnTo>
                <a:lnTo>
                  <a:pt x="684" y="38"/>
                </a:lnTo>
                <a:lnTo>
                  <a:pt x="676" y="46"/>
                </a:lnTo>
                <a:lnTo>
                  <a:pt x="670" y="54"/>
                </a:lnTo>
                <a:lnTo>
                  <a:pt x="664" y="64"/>
                </a:lnTo>
                <a:lnTo>
                  <a:pt x="662" y="74"/>
                </a:lnTo>
                <a:lnTo>
                  <a:pt x="660" y="84"/>
                </a:lnTo>
                <a:lnTo>
                  <a:pt x="662" y="96"/>
                </a:lnTo>
                <a:lnTo>
                  <a:pt x="664" y="106"/>
                </a:lnTo>
                <a:lnTo>
                  <a:pt x="668" y="114"/>
                </a:lnTo>
                <a:lnTo>
                  <a:pt x="674" y="120"/>
                </a:lnTo>
                <a:lnTo>
                  <a:pt x="686" y="130"/>
                </a:lnTo>
                <a:lnTo>
                  <a:pt x="700" y="138"/>
                </a:lnTo>
                <a:lnTo>
                  <a:pt x="716" y="148"/>
                </a:lnTo>
                <a:lnTo>
                  <a:pt x="728" y="158"/>
                </a:lnTo>
                <a:lnTo>
                  <a:pt x="734" y="164"/>
                </a:lnTo>
                <a:lnTo>
                  <a:pt x="736" y="172"/>
                </a:lnTo>
                <a:lnTo>
                  <a:pt x="740" y="182"/>
                </a:lnTo>
                <a:lnTo>
                  <a:pt x="740" y="194"/>
                </a:lnTo>
                <a:lnTo>
                  <a:pt x="740" y="198"/>
                </a:lnTo>
                <a:lnTo>
                  <a:pt x="740" y="200"/>
                </a:lnTo>
                <a:lnTo>
                  <a:pt x="740" y="202"/>
                </a:lnTo>
                <a:lnTo>
                  <a:pt x="738" y="204"/>
                </a:lnTo>
                <a:lnTo>
                  <a:pt x="738" y="206"/>
                </a:lnTo>
                <a:lnTo>
                  <a:pt x="736" y="206"/>
                </a:lnTo>
                <a:lnTo>
                  <a:pt x="736" y="208"/>
                </a:lnTo>
                <a:lnTo>
                  <a:pt x="734" y="210"/>
                </a:lnTo>
                <a:lnTo>
                  <a:pt x="734" y="212"/>
                </a:lnTo>
                <a:lnTo>
                  <a:pt x="732" y="212"/>
                </a:lnTo>
                <a:lnTo>
                  <a:pt x="730" y="214"/>
                </a:lnTo>
                <a:lnTo>
                  <a:pt x="730" y="216"/>
                </a:lnTo>
                <a:lnTo>
                  <a:pt x="726" y="218"/>
                </a:lnTo>
                <a:lnTo>
                  <a:pt x="724" y="220"/>
                </a:lnTo>
                <a:lnTo>
                  <a:pt x="722" y="220"/>
                </a:lnTo>
                <a:lnTo>
                  <a:pt x="720" y="222"/>
                </a:lnTo>
                <a:lnTo>
                  <a:pt x="718" y="224"/>
                </a:lnTo>
                <a:lnTo>
                  <a:pt x="716" y="224"/>
                </a:lnTo>
                <a:lnTo>
                  <a:pt x="714" y="226"/>
                </a:lnTo>
                <a:lnTo>
                  <a:pt x="712" y="226"/>
                </a:lnTo>
                <a:lnTo>
                  <a:pt x="710" y="228"/>
                </a:lnTo>
                <a:lnTo>
                  <a:pt x="708" y="230"/>
                </a:lnTo>
                <a:lnTo>
                  <a:pt x="706" y="230"/>
                </a:lnTo>
                <a:lnTo>
                  <a:pt x="684" y="238"/>
                </a:lnTo>
                <a:lnTo>
                  <a:pt x="400" y="238"/>
                </a:lnTo>
                <a:lnTo>
                  <a:pt x="398" y="236"/>
                </a:lnTo>
                <a:lnTo>
                  <a:pt x="0" y="926"/>
                </a:lnTo>
                <a:lnTo>
                  <a:pt x="400" y="1618"/>
                </a:lnTo>
                <a:lnTo>
                  <a:pt x="1198" y="1618"/>
                </a:lnTo>
                <a:lnTo>
                  <a:pt x="1200" y="1618"/>
                </a:lnTo>
                <a:lnTo>
                  <a:pt x="1312" y="1426"/>
                </a:lnTo>
                <a:close/>
              </a:path>
            </a:pathLst>
          </a:custGeom>
          <a:solidFill>
            <a:srgbClr val="50EC20"/>
          </a:solidFill>
          <a:ln w="38100" cap="flat" cmpd="sng">
            <a:solidFill>
              <a:srgbClr val="5F5F5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t"/>
          <a:lstStyle/>
          <a:p>
            <a:pPr algn="ctr"/>
            <a:endParaRPr lang="en-GB" u="sng" dirty="0">
              <a:latin typeface="XCCW Joined PC7c" panose="03050602040000000000" pitchFamily="66" charset="0"/>
            </a:endParaRPr>
          </a:p>
          <a:p>
            <a:pPr algn="ctr"/>
            <a:r>
              <a:rPr lang="en-GB" sz="1600" u="sng" dirty="0">
                <a:latin typeface="XCCW Joined PC7c" panose="03050602040000000000" pitchFamily="66" charset="0"/>
              </a:rPr>
              <a:t>Art</a:t>
            </a:r>
          </a:p>
          <a:p>
            <a:pPr algn="ctr"/>
            <a:endParaRPr lang="en-GB" sz="1600" u="sng" dirty="0">
              <a:latin typeface="XCCW Joined PC7c" panose="03050602040000000000" pitchFamily="66" charset="0"/>
            </a:endParaRPr>
          </a:p>
          <a:p>
            <a:pPr algn="ctr"/>
            <a:r>
              <a:rPr lang="en-GB" sz="1200" dirty="0">
                <a:latin typeface="XCCW Joined PC7c" panose="03050602040000000000" pitchFamily="66" charset="0"/>
              </a:rPr>
              <a:t>Try making a   mosaic of a scene from history or from a myth or legend.</a:t>
            </a:r>
          </a:p>
        </p:txBody>
      </p:sp>
      <p:sp>
        <p:nvSpPr>
          <p:cNvPr id="9221" name="Freeform 5"/>
          <p:cNvSpPr>
            <a:spLocks/>
          </p:cNvSpPr>
          <p:nvPr/>
        </p:nvSpPr>
        <p:spPr bwMode="auto">
          <a:xfrm>
            <a:off x="3190429" y="1324151"/>
            <a:ext cx="2127972" cy="1829479"/>
          </a:xfrm>
          <a:custGeom>
            <a:avLst/>
            <a:gdLst>
              <a:gd name="T0" fmla="*/ 755215 w 1612"/>
              <a:gd name="T1" fmla="*/ 1503773 h 1386"/>
              <a:gd name="T2" fmla="*/ 772626 w 1612"/>
              <a:gd name="T3" fmla="*/ 1497244 h 1386"/>
              <a:gd name="T4" fmla="*/ 776979 w 1612"/>
              <a:gd name="T5" fmla="*/ 1495068 h 1386"/>
              <a:gd name="T6" fmla="*/ 783508 w 1612"/>
              <a:gd name="T7" fmla="*/ 1490715 h 1386"/>
              <a:gd name="T8" fmla="*/ 787861 w 1612"/>
              <a:gd name="T9" fmla="*/ 1488539 h 1386"/>
              <a:gd name="T10" fmla="*/ 794390 w 1612"/>
              <a:gd name="T11" fmla="*/ 1482010 h 1386"/>
              <a:gd name="T12" fmla="*/ 798743 w 1612"/>
              <a:gd name="T13" fmla="*/ 1479834 h 1386"/>
              <a:gd name="T14" fmla="*/ 800919 w 1612"/>
              <a:gd name="T15" fmla="*/ 1473305 h 1386"/>
              <a:gd name="T16" fmla="*/ 803096 w 1612"/>
              <a:gd name="T17" fmla="*/ 1471129 h 1386"/>
              <a:gd name="T18" fmla="*/ 805272 w 1612"/>
              <a:gd name="T19" fmla="*/ 1464600 h 1386"/>
              <a:gd name="T20" fmla="*/ 805272 w 1612"/>
              <a:gd name="T21" fmla="*/ 1460248 h 1386"/>
              <a:gd name="T22" fmla="*/ 779155 w 1612"/>
              <a:gd name="T23" fmla="*/ 1410195 h 1386"/>
              <a:gd name="T24" fmla="*/ 722568 w 1612"/>
              <a:gd name="T25" fmla="*/ 1364494 h 1386"/>
              <a:gd name="T26" fmla="*/ 718216 w 1612"/>
              <a:gd name="T27" fmla="*/ 1340556 h 1386"/>
              <a:gd name="T28" fmla="*/ 735627 w 1612"/>
              <a:gd name="T29" fmla="*/ 1299207 h 1386"/>
              <a:gd name="T30" fmla="*/ 829212 w 1612"/>
              <a:gd name="T31" fmla="*/ 1253506 h 1386"/>
              <a:gd name="T32" fmla="*/ 920622 w 1612"/>
              <a:gd name="T33" fmla="*/ 1253506 h 1386"/>
              <a:gd name="T34" fmla="*/ 1014207 w 1612"/>
              <a:gd name="T35" fmla="*/ 1299207 h 1386"/>
              <a:gd name="T36" fmla="*/ 1031619 w 1612"/>
              <a:gd name="T37" fmla="*/ 1340556 h 1386"/>
              <a:gd name="T38" fmla="*/ 1027266 w 1612"/>
              <a:gd name="T39" fmla="*/ 1364494 h 1386"/>
              <a:gd name="T40" fmla="*/ 972856 w 1612"/>
              <a:gd name="T41" fmla="*/ 1410195 h 1386"/>
              <a:gd name="T42" fmla="*/ 944562 w 1612"/>
              <a:gd name="T43" fmla="*/ 1460248 h 1386"/>
              <a:gd name="T44" fmla="*/ 944562 w 1612"/>
              <a:gd name="T45" fmla="*/ 1464600 h 1386"/>
              <a:gd name="T46" fmla="*/ 946739 w 1612"/>
              <a:gd name="T47" fmla="*/ 1471129 h 1386"/>
              <a:gd name="T48" fmla="*/ 948915 w 1612"/>
              <a:gd name="T49" fmla="*/ 1473305 h 1386"/>
              <a:gd name="T50" fmla="*/ 953268 w 1612"/>
              <a:gd name="T51" fmla="*/ 1479834 h 1386"/>
              <a:gd name="T52" fmla="*/ 955444 w 1612"/>
              <a:gd name="T53" fmla="*/ 1482010 h 1386"/>
              <a:gd name="T54" fmla="*/ 961974 w 1612"/>
              <a:gd name="T55" fmla="*/ 1488539 h 1386"/>
              <a:gd name="T56" fmla="*/ 966326 w 1612"/>
              <a:gd name="T57" fmla="*/ 1490715 h 1386"/>
              <a:gd name="T58" fmla="*/ 972856 w 1612"/>
              <a:gd name="T59" fmla="*/ 1495068 h 1386"/>
              <a:gd name="T60" fmla="*/ 977208 w 1612"/>
              <a:gd name="T61" fmla="*/ 1497244 h 1386"/>
              <a:gd name="T62" fmla="*/ 994620 w 1612"/>
              <a:gd name="T63" fmla="*/ 1503773 h 1386"/>
              <a:gd name="T64" fmla="*/ 1438607 w 1612"/>
              <a:gd name="T65" fmla="*/ 1275269 h 1386"/>
              <a:gd name="T66" fmla="*/ 1442960 w 1612"/>
              <a:gd name="T67" fmla="*/ 1201277 h 1386"/>
              <a:gd name="T68" fmla="*/ 1408138 w 1612"/>
              <a:gd name="T69" fmla="*/ 1175162 h 1386"/>
              <a:gd name="T70" fmla="*/ 1340669 w 1612"/>
              <a:gd name="T71" fmla="*/ 1201277 h 1386"/>
              <a:gd name="T72" fmla="*/ 1284082 w 1612"/>
              <a:gd name="T73" fmla="*/ 1199101 h 1386"/>
              <a:gd name="T74" fmla="*/ 1255789 w 1612"/>
              <a:gd name="T75" fmla="*/ 1164281 h 1386"/>
              <a:gd name="T76" fmla="*/ 1264495 w 1612"/>
              <a:gd name="T77" fmla="*/ 1059822 h 1386"/>
              <a:gd name="T78" fmla="*/ 1310199 w 1612"/>
              <a:gd name="T79" fmla="*/ 981478 h 1386"/>
              <a:gd name="T80" fmla="*/ 1395079 w 1612"/>
              <a:gd name="T81" fmla="*/ 922720 h 1386"/>
              <a:gd name="T82" fmla="*/ 1440784 w 1612"/>
              <a:gd name="T83" fmla="*/ 929249 h 1386"/>
              <a:gd name="T84" fmla="*/ 1469077 w 1612"/>
              <a:gd name="T85" fmla="*/ 979302 h 1386"/>
              <a:gd name="T86" fmla="*/ 1482136 w 1612"/>
              <a:gd name="T87" fmla="*/ 1048941 h 1386"/>
              <a:gd name="T88" fmla="*/ 1521311 w 1612"/>
              <a:gd name="T89" fmla="*/ 1066351 h 1386"/>
              <a:gd name="T90" fmla="*/ 1738952 w 1612"/>
              <a:gd name="T91" fmla="*/ 757327 h 1386"/>
              <a:gd name="T92" fmla="*/ 1558310 w 1612"/>
              <a:gd name="T93" fmla="*/ 415659 h 1386"/>
              <a:gd name="T94" fmla="*/ 1573545 w 1612"/>
              <a:gd name="T95" fmla="*/ 372135 h 1386"/>
              <a:gd name="T96" fmla="*/ 1632308 w 1612"/>
              <a:gd name="T97" fmla="*/ 369959 h 1386"/>
              <a:gd name="T98" fmla="*/ 1699777 w 1612"/>
              <a:gd name="T99" fmla="*/ 396073 h 1386"/>
              <a:gd name="T100" fmla="*/ 1736776 w 1612"/>
              <a:gd name="T101" fmla="*/ 376487 h 1386"/>
              <a:gd name="T102" fmla="*/ 1754187 w 1612"/>
              <a:gd name="T103" fmla="*/ 322082 h 1386"/>
              <a:gd name="T104" fmla="*/ 1721541 w 1612"/>
              <a:gd name="T105" fmla="*/ 215446 h 1386"/>
              <a:gd name="T106" fmla="*/ 1632308 w 1612"/>
              <a:gd name="T107" fmla="*/ 126221 h 1386"/>
              <a:gd name="T108" fmla="*/ 1575721 w 1612"/>
              <a:gd name="T109" fmla="*/ 119692 h 1386"/>
              <a:gd name="T110" fmla="*/ 1540899 w 1612"/>
              <a:gd name="T111" fmla="*/ 150160 h 1386"/>
              <a:gd name="T112" fmla="*/ 1536546 w 1612"/>
              <a:gd name="T113" fmla="*/ 198037 h 1386"/>
              <a:gd name="T114" fmla="*/ 1514782 w 1612"/>
              <a:gd name="T115" fmla="*/ 254619 h 1386"/>
              <a:gd name="T116" fmla="*/ 1479959 w 1612"/>
              <a:gd name="T117" fmla="*/ 261147 h 1386"/>
              <a:gd name="T118" fmla="*/ 435282 w 1612"/>
              <a:gd name="T119" fmla="*/ 0 h 138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1612" h="1386">
                <a:moveTo>
                  <a:pt x="674" y="1382"/>
                </a:moveTo>
                <a:lnTo>
                  <a:pt x="674" y="1382"/>
                </a:lnTo>
                <a:lnTo>
                  <a:pt x="670" y="1382"/>
                </a:lnTo>
                <a:lnTo>
                  <a:pt x="694" y="1382"/>
                </a:lnTo>
                <a:lnTo>
                  <a:pt x="706" y="1378"/>
                </a:lnTo>
                <a:lnTo>
                  <a:pt x="708" y="1378"/>
                </a:lnTo>
                <a:lnTo>
                  <a:pt x="710" y="1376"/>
                </a:lnTo>
                <a:lnTo>
                  <a:pt x="712" y="1374"/>
                </a:lnTo>
                <a:lnTo>
                  <a:pt x="714" y="1374"/>
                </a:lnTo>
                <a:lnTo>
                  <a:pt x="716" y="1372"/>
                </a:lnTo>
                <a:lnTo>
                  <a:pt x="718" y="1372"/>
                </a:lnTo>
                <a:lnTo>
                  <a:pt x="720" y="1370"/>
                </a:lnTo>
                <a:lnTo>
                  <a:pt x="722" y="1368"/>
                </a:lnTo>
                <a:lnTo>
                  <a:pt x="724" y="1368"/>
                </a:lnTo>
                <a:lnTo>
                  <a:pt x="726" y="1366"/>
                </a:lnTo>
                <a:lnTo>
                  <a:pt x="730" y="1364"/>
                </a:lnTo>
                <a:lnTo>
                  <a:pt x="730" y="1362"/>
                </a:lnTo>
                <a:lnTo>
                  <a:pt x="732" y="1360"/>
                </a:lnTo>
                <a:lnTo>
                  <a:pt x="734" y="1360"/>
                </a:lnTo>
                <a:lnTo>
                  <a:pt x="734" y="1358"/>
                </a:lnTo>
                <a:lnTo>
                  <a:pt x="736" y="1356"/>
                </a:lnTo>
                <a:lnTo>
                  <a:pt x="736" y="1354"/>
                </a:lnTo>
                <a:lnTo>
                  <a:pt x="738" y="1354"/>
                </a:lnTo>
                <a:lnTo>
                  <a:pt x="738" y="1352"/>
                </a:lnTo>
                <a:lnTo>
                  <a:pt x="740" y="1350"/>
                </a:lnTo>
                <a:lnTo>
                  <a:pt x="740" y="1348"/>
                </a:lnTo>
                <a:lnTo>
                  <a:pt x="740" y="1346"/>
                </a:lnTo>
                <a:lnTo>
                  <a:pt x="740" y="1342"/>
                </a:lnTo>
                <a:lnTo>
                  <a:pt x="740" y="1330"/>
                </a:lnTo>
                <a:lnTo>
                  <a:pt x="736" y="1320"/>
                </a:lnTo>
                <a:lnTo>
                  <a:pt x="734" y="1312"/>
                </a:lnTo>
                <a:lnTo>
                  <a:pt x="728" y="1306"/>
                </a:lnTo>
                <a:lnTo>
                  <a:pt x="716" y="1296"/>
                </a:lnTo>
                <a:lnTo>
                  <a:pt x="700" y="1286"/>
                </a:lnTo>
                <a:lnTo>
                  <a:pt x="686" y="1278"/>
                </a:lnTo>
                <a:lnTo>
                  <a:pt x="674" y="1268"/>
                </a:lnTo>
                <a:lnTo>
                  <a:pt x="668" y="1262"/>
                </a:lnTo>
                <a:lnTo>
                  <a:pt x="664" y="1254"/>
                </a:lnTo>
                <a:lnTo>
                  <a:pt x="662" y="1244"/>
                </a:lnTo>
                <a:lnTo>
                  <a:pt x="660" y="1232"/>
                </a:lnTo>
                <a:lnTo>
                  <a:pt x="662" y="1222"/>
                </a:lnTo>
                <a:lnTo>
                  <a:pt x="664" y="1212"/>
                </a:lnTo>
                <a:lnTo>
                  <a:pt x="670" y="1202"/>
                </a:lnTo>
                <a:lnTo>
                  <a:pt x="676" y="1194"/>
                </a:lnTo>
                <a:lnTo>
                  <a:pt x="684" y="1186"/>
                </a:lnTo>
                <a:lnTo>
                  <a:pt x="694" y="1178"/>
                </a:lnTo>
                <a:lnTo>
                  <a:pt x="714" y="1166"/>
                </a:lnTo>
                <a:lnTo>
                  <a:pt x="738" y="1158"/>
                </a:lnTo>
                <a:lnTo>
                  <a:pt x="762" y="1152"/>
                </a:lnTo>
                <a:lnTo>
                  <a:pt x="786" y="1150"/>
                </a:lnTo>
                <a:lnTo>
                  <a:pt x="804" y="1148"/>
                </a:lnTo>
                <a:lnTo>
                  <a:pt x="824" y="1150"/>
                </a:lnTo>
                <a:lnTo>
                  <a:pt x="846" y="1152"/>
                </a:lnTo>
                <a:lnTo>
                  <a:pt x="870" y="1158"/>
                </a:lnTo>
                <a:lnTo>
                  <a:pt x="894" y="1166"/>
                </a:lnTo>
                <a:lnTo>
                  <a:pt x="916" y="1178"/>
                </a:lnTo>
                <a:lnTo>
                  <a:pt x="924" y="1186"/>
                </a:lnTo>
                <a:lnTo>
                  <a:pt x="932" y="1194"/>
                </a:lnTo>
                <a:lnTo>
                  <a:pt x="940" y="1202"/>
                </a:lnTo>
                <a:lnTo>
                  <a:pt x="944" y="1212"/>
                </a:lnTo>
                <a:lnTo>
                  <a:pt x="948" y="1222"/>
                </a:lnTo>
                <a:lnTo>
                  <a:pt x="948" y="1232"/>
                </a:lnTo>
                <a:lnTo>
                  <a:pt x="948" y="1244"/>
                </a:lnTo>
                <a:lnTo>
                  <a:pt x="944" y="1254"/>
                </a:lnTo>
                <a:lnTo>
                  <a:pt x="940" y="1262"/>
                </a:lnTo>
                <a:lnTo>
                  <a:pt x="936" y="1268"/>
                </a:lnTo>
                <a:lnTo>
                  <a:pt x="922" y="1278"/>
                </a:lnTo>
                <a:lnTo>
                  <a:pt x="908" y="1286"/>
                </a:lnTo>
                <a:lnTo>
                  <a:pt x="894" y="1296"/>
                </a:lnTo>
                <a:lnTo>
                  <a:pt x="880" y="1306"/>
                </a:lnTo>
                <a:lnTo>
                  <a:pt x="876" y="1312"/>
                </a:lnTo>
                <a:lnTo>
                  <a:pt x="872" y="1320"/>
                </a:lnTo>
                <a:lnTo>
                  <a:pt x="870" y="1330"/>
                </a:lnTo>
                <a:lnTo>
                  <a:pt x="868" y="1342"/>
                </a:lnTo>
                <a:lnTo>
                  <a:pt x="868" y="1346"/>
                </a:lnTo>
                <a:lnTo>
                  <a:pt x="868" y="1348"/>
                </a:lnTo>
                <a:lnTo>
                  <a:pt x="870" y="1350"/>
                </a:lnTo>
                <a:lnTo>
                  <a:pt x="870" y="1352"/>
                </a:lnTo>
                <a:lnTo>
                  <a:pt x="872" y="1354"/>
                </a:lnTo>
                <a:lnTo>
                  <a:pt x="874" y="1356"/>
                </a:lnTo>
                <a:lnTo>
                  <a:pt x="874" y="1358"/>
                </a:lnTo>
                <a:lnTo>
                  <a:pt x="876" y="1360"/>
                </a:lnTo>
                <a:lnTo>
                  <a:pt x="878" y="1362"/>
                </a:lnTo>
                <a:lnTo>
                  <a:pt x="880" y="1364"/>
                </a:lnTo>
                <a:lnTo>
                  <a:pt x="882" y="1366"/>
                </a:lnTo>
                <a:lnTo>
                  <a:pt x="884" y="1368"/>
                </a:lnTo>
                <a:lnTo>
                  <a:pt x="886" y="1368"/>
                </a:lnTo>
                <a:lnTo>
                  <a:pt x="888" y="1370"/>
                </a:lnTo>
                <a:lnTo>
                  <a:pt x="890" y="1372"/>
                </a:lnTo>
                <a:lnTo>
                  <a:pt x="892" y="1372"/>
                </a:lnTo>
                <a:lnTo>
                  <a:pt x="894" y="1374"/>
                </a:lnTo>
                <a:lnTo>
                  <a:pt x="896" y="1374"/>
                </a:lnTo>
                <a:lnTo>
                  <a:pt x="898" y="1376"/>
                </a:lnTo>
                <a:lnTo>
                  <a:pt x="902" y="1378"/>
                </a:lnTo>
                <a:lnTo>
                  <a:pt x="914" y="1382"/>
                </a:lnTo>
                <a:lnTo>
                  <a:pt x="940" y="1382"/>
                </a:lnTo>
                <a:lnTo>
                  <a:pt x="934" y="1382"/>
                </a:lnTo>
                <a:lnTo>
                  <a:pt x="1198" y="1386"/>
                </a:lnTo>
                <a:lnTo>
                  <a:pt x="1322" y="1172"/>
                </a:lnTo>
                <a:lnTo>
                  <a:pt x="1326" y="1150"/>
                </a:lnTo>
                <a:lnTo>
                  <a:pt x="1330" y="1126"/>
                </a:lnTo>
                <a:lnTo>
                  <a:pt x="1328" y="1114"/>
                </a:lnTo>
                <a:lnTo>
                  <a:pt x="1326" y="1104"/>
                </a:lnTo>
                <a:lnTo>
                  <a:pt x="1322" y="1094"/>
                </a:lnTo>
                <a:lnTo>
                  <a:pt x="1316" y="1088"/>
                </a:lnTo>
                <a:lnTo>
                  <a:pt x="1304" y="1084"/>
                </a:lnTo>
                <a:lnTo>
                  <a:pt x="1294" y="1080"/>
                </a:lnTo>
                <a:lnTo>
                  <a:pt x="1286" y="1080"/>
                </a:lnTo>
                <a:lnTo>
                  <a:pt x="1278" y="1082"/>
                </a:lnTo>
                <a:lnTo>
                  <a:pt x="1262" y="1086"/>
                </a:lnTo>
                <a:lnTo>
                  <a:pt x="1248" y="1096"/>
                </a:lnTo>
                <a:lnTo>
                  <a:pt x="1232" y="1104"/>
                </a:lnTo>
                <a:lnTo>
                  <a:pt x="1218" y="1110"/>
                </a:lnTo>
                <a:lnTo>
                  <a:pt x="1208" y="1110"/>
                </a:lnTo>
                <a:lnTo>
                  <a:pt x="1200" y="1110"/>
                </a:lnTo>
                <a:lnTo>
                  <a:pt x="1190" y="1108"/>
                </a:lnTo>
                <a:lnTo>
                  <a:pt x="1180" y="1102"/>
                </a:lnTo>
                <a:lnTo>
                  <a:pt x="1170" y="1096"/>
                </a:lnTo>
                <a:lnTo>
                  <a:pt x="1164" y="1088"/>
                </a:lnTo>
                <a:lnTo>
                  <a:pt x="1158" y="1080"/>
                </a:lnTo>
                <a:lnTo>
                  <a:pt x="1154" y="1070"/>
                </a:lnTo>
                <a:lnTo>
                  <a:pt x="1152" y="1060"/>
                </a:lnTo>
                <a:lnTo>
                  <a:pt x="1150" y="1048"/>
                </a:lnTo>
                <a:lnTo>
                  <a:pt x="1150" y="1024"/>
                </a:lnTo>
                <a:lnTo>
                  <a:pt x="1154" y="998"/>
                </a:lnTo>
                <a:lnTo>
                  <a:pt x="1162" y="974"/>
                </a:lnTo>
                <a:lnTo>
                  <a:pt x="1170" y="954"/>
                </a:lnTo>
                <a:lnTo>
                  <a:pt x="1180" y="936"/>
                </a:lnTo>
                <a:lnTo>
                  <a:pt x="1190" y="920"/>
                </a:lnTo>
                <a:lnTo>
                  <a:pt x="1204" y="902"/>
                </a:lnTo>
                <a:lnTo>
                  <a:pt x="1220" y="884"/>
                </a:lnTo>
                <a:lnTo>
                  <a:pt x="1240" y="868"/>
                </a:lnTo>
                <a:lnTo>
                  <a:pt x="1260" y="856"/>
                </a:lnTo>
                <a:lnTo>
                  <a:pt x="1272" y="850"/>
                </a:lnTo>
                <a:lnTo>
                  <a:pt x="1282" y="848"/>
                </a:lnTo>
                <a:lnTo>
                  <a:pt x="1292" y="846"/>
                </a:lnTo>
                <a:lnTo>
                  <a:pt x="1304" y="846"/>
                </a:lnTo>
                <a:lnTo>
                  <a:pt x="1314" y="848"/>
                </a:lnTo>
                <a:lnTo>
                  <a:pt x="1324" y="854"/>
                </a:lnTo>
                <a:lnTo>
                  <a:pt x="1334" y="860"/>
                </a:lnTo>
                <a:lnTo>
                  <a:pt x="1340" y="868"/>
                </a:lnTo>
                <a:lnTo>
                  <a:pt x="1346" y="874"/>
                </a:lnTo>
                <a:lnTo>
                  <a:pt x="1348" y="882"/>
                </a:lnTo>
                <a:lnTo>
                  <a:pt x="1350" y="900"/>
                </a:lnTo>
                <a:lnTo>
                  <a:pt x="1350" y="916"/>
                </a:lnTo>
                <a:lnTo>
                  <a:pt x="1350" y="932"/>
                </a:lnTo>
                <a:lnTo>
                  <a:pt x="1354" y="948"/>
                </a:lnTo>
                <a:lnTo>
                  <a:pt x="1358" y="956"/>
                </a:lnTo>
                <a:lnTo>
                  <a:pt x="1362" y="964"/>
                </a:lnTo>
                <a:lnTo>
                  <a:pt x="1370" y="972"/>
                </a:lnTo>
                <a:lnTo>
                  <a:pt x="1380" y="978"/>
                </a:lnTo>
                <a:lnTo>
                  <a:pt x="1388" y="980"/>
                </a:lnTo>
                <a:lnTo>
                  <a:pt x="1398" y="980"/>
                </a:lnTo>
                <a:lnTo>
                  <a:pt x="1408" y="976"/>
                </a:lnTo>
                <a:lnTo>
                  <a:pt x="1418" y="972"/>
                </a:lnTo>
                <a:lnTo>
                  <a:pt x="1438" y="958"/>
                </a:lnTo>
                <a:lnTo>
                  <a:pt x="1456" y="942"/>
                </a:lnTo>
                <a:lnTo>
                  <a:pt x="1598" y="696"/>
                </a:lnTo>
                <a:lnTo>
                  <a:pt x="1436" y="418"/>
                </a:lnTo>
                <a:lnTo>
                  <a:pt x="1434" y="400"/>
                </a:lnTo>
                <a:lnTo>
                  <a:pt x="1432" y="382"/>
                </a:lnTo>
                <a:lnTo>
                  <a:pt x="1432" y="370"/>
                </a:lnTo>
                <a:lnTo>
                  <a:pt x="1434" y="358"/>
                </a:lnTo>
                <a:lnTo>
                  <a:pt x="1440" y="348"/>
                </a:lnTo>
                <a:lnTo>
                  <a:pt x="1446" y="342"/>
                </a:lnTo>
                <a:lnTo>
                  <a:pt x="1456" y="338"/>
                </a:lnTo>
                <a:lnTo>
                  <a:pt x="1466" y="334"/>
                </a:lnTo>
                <a:lnTo>
                  <a:pt x="1476" y="334"/>
                </a:lnTo>
                <a:lnTo>
                  <a:pt x="1484" y="334"/>
                </a:lnTo>
                <a:lnTo>
                  <a:pt x="1500" y="340"/>
                </a:lnTo>
                <a:lnTo>
                  <a:pt x="1514" y="348"/>
                </a:lnTo>
                <a:lnTo>
                  <a:pt x="1528" y="358"/>
                </a:lnTo>
                <a:lnTo>
                  <a:pt x="1544" y="364"/>
                </a:lnTo>
                <a:lnTo>
                  <a:pt x="1552" y="364"/>
                </a:lnTo>
                <a:lnTo>
                  <a:pt x="1562" y="364"/>
                </a:lnTo>
                <a:lnTo>
                  <a:pt x="1572" y="362"/>
                </a:lnTo>
                <a:lnTo>
                  <a:pt x="1582" y="356"/>
                </a:lnTo>
                <a:lnTo>
                  <a:pt x="1590" y="352"/>
                </a:lnTo>
                <a:lnTo>
                  <a:pt x="1596" y="346"/>
                </a:lnTo>
                <a:lnTo>
                  <a:pt x="1600" y="340"/>
                </a:lnTo>
                <a:lnTo>
                  <a:pt x="1604" y="332"/>
                </a:lnTo>
                <a:lnTo>
                  <a:pt x="1610" y="316"/>
                </a:lnTo>
                <a:lnTo>
                  <a:pt x="1612" y="296"/>
                </a:lnTo>
                <a:lnTo>
                  <a:pt x="1608" y="268"/>
                </a:lnTo>
                <a:lnTo>
                  <a:pt x="1602" y="242"/>
                </a:lnTo>
                <a:lnTo>
                  <a:pt x="1592" y="218"/>
                </a:lnTo>
                <a:lnTo>
                  <a:pt x="1582" y="198"/>
                </a:lnTo>
                <a:lnTo>
                  <a:pt x="1572" y="182"/>
                </a:lnTo>
                <a:lnTo>
                  <a:pt x="1558" y="164"/>
                </a:lnTo>
                <a:lnTo>
                  <a:pt x="1542" y="146"/>
                </a:lnTo>
                <a:lnTo>
                  <a:pt x="1522" y="130"/>
                </a:lnTo>
                <a:lnTo>
                  <a:pt x="1500" y="116"/>
                </a:lnTo>
                <a:lnTo>
                  <a:pt x="1490" y="112"/>
                </a:lnTo>
                <a:lnTo>
                  <a:pt x="1480" y="108"/>
                </a:lnTo>
                <a:lnTo>
                  <a:pt x="1468" y="108"/>
                </a:lnTo>
                <a:lnTo>
                  <a:pt x="1458" y="108"/>
                </a:lnTo>
                <a:lnTo>
                  <a:pt x="1448" y="110"/>
                </a:lnTo>
                <a:lnTo>
                  <a:pt x="1438" y="116"/>
                </a:lnTo>
                <a:lnTo>
                  <a:pt x="1430" y="120"/>
                </a:lnTo>
                <a:lnTo>
                  <a:pt x="1424" y="126"/>
                </a:lnTo>
                <a:lnTo>
                  <a:pt x="1416" y="138"/>
                </a:lnTo>
                <a:lnTo>
                  <a:pt x="1412" y="150"/>
                </a:lnTo>
                <a:lnTo>
                  <a:pt x="1410" y="164"/>
                </a:lnTo>
                <a:lnTo>
                  <a:pt x="1412" y="182"/>
                </a:lnTo>
                <a:lnTo>
                  <a:pt x="1410" y="198"/>
                </a:lnTo>
                <a:lnTo>
                  <a:pt x="1408" y="212"/>
                </a:lnTo>
                <a:lnTo>
                  <a:pt x="1404" y="220"/>
                </a:lnTo>
                <a:lnTo>
                  <a:pt x="1398" y="226"/>
                </a:lnTo>
                <a:lnTo>
                  <a:pt x="1392" y="234"/>
                </a:lnTo>
                <a:lnTo>
                  <a:pt x="1382" y="240"/>
                </a:lnTo>
                <a:lnTo>
                  <a:pt x="1376" y="242"/>
                </a:lnTo>
                <a:lnTo>
                  <a:pt x="1368" y="242"/>
                </a:lnTo>
                <a:lnTo>
                  <a:pt x="1360" y="240"/>
                </a:lnTo>
                <a:lnTo>
                  <a:pt x="1352" y="238"/>
                </a:lnTo>
                <a:lnTo>
                  <a:pt x="1334" y="228"/>
                </a:lnTo>
                <a:lnTo>
                  <a:pt x="1320" y="216"/>
                </a:lnTo>
                <a:lnTo>
                  <a:pt x="1198" y="0"/>
                </a:lnTo>
                <a:lnTo>
                  <a:pt x="400" y="0"/>
                </a:lnTo>
                <a:lnTo>
                  <a:pt x="0" y="694"/>
                </a:lnTo>
                <a:lnTo>
                  <a:pt x="398" y="1384"/>
                </a:lnTo>
                <a:lnTo>
                  <a:pt x="400" y="1382"/>
                </a:lnTo>
                <a:lnTo>
                  <a:pt x="674" y="1382"/>
                </a:lnTo>
                <a:close/>
              </a:path>
            </a:pathLst>
          </a:custGeom>
          <a:solidFill>
            <a:srgbClr val="20B7EC"/>
          </a:solidFill>
          <a:ln w="38100" cap="flat" cmpd="sng">
            <a:solidFill>
              <a:srgbClr val="5F5F5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t"/>
          <a:lstStyle/>
          <a:p>
            <a:pPr algn="ctr"/>
            <a:r>
              <a:rPr lang="en-GB" sz="1600" u="sng" dirty="0">
                <a:latin typeface="XCCW Joined PC7c" panose="03050602040000000000" pitchFamily="66" charset="0"/>
              </a:rPr>
              <a:t>Design &amp; Technology</a:t>
            </a:r>
          </a:p>
          <a:p>
            <a:pPr algn="ctr"/>
            <a:endParaRPr lang="en-GB" sz="800" u="sng" dirty="0">
              <a:latin typeface="XCCW Joined PC7c" panose="03050602040000000000" pitchFamily="66" charset="0"/>
            </a:endParaRPr>
          </a:p>
          <a:p>
            <a:pPr algn="ctr"/>
            <a:r>
              <a:rPr lang="en-GB" sz="1200" dirty="0">
                <a:latin typeface="XCCW Joined PC7c" panose="03050602040000000000" pitchFamily="66" charset="0"/>
              </a:rPr>
              <a:t>Make your own  model of a famous Greek or Roman building.</a:t>
            </a:r>
          </a:p>
        </p:txBody>
      </p:sp>
      <p:sp>
        <p:nvSpPr>
          <p:cNvPr id="9222" name="Freeform 6"/>
          <p:cNvSpPr>
            <a:spLocks/>
          </p:cNvSpPr>
          <p:nvPr/>
        </p:nvSpPr>
        <p:spPr bwMode="auto">
          <a:xfrm>
            <a:off x="7600434" y="3804539"/>
            <a:ext cx="2181894" cy="1823701"/>
          </a:xfrm>
          <a:custGeom>
            <a:avLst/>
            <a:gdLst>
              <a:gd name="T0" fmla="*/ 987393 w 1600"/>
              <a:gd name="T1" fmla="*/ 4351 h 1382"/>
              <a:gd name="T2" fmla="*/ 969994 w 1600"/>
              <a:gd name="T3" fmla="*/ 10878 h 1382"/>
              <a:gd name="T4" fmla="*/ 961295 w 1600"/>
              <a:gd name="T5" fmla="*/ 15229 h 1382"/>
              <a:gd name="T6" fmla="*/ 952595 w 1600"/>
              <a:gd name="T7" fmla="*/ 19581 h 1382"/>
              <a:gd name="T8" fmla="*/ 946071 w 1600"/>
              <a:gd name="T9" fmla="*/ 23932 h 1382"/>
              <a:gd name="T10" fmla="*/ 937371 w 1600"/>
              <a:gd name="T11" fmla="*/ 30459 h 1382"/>
              <a:gd name="T12" fmla="*/ 933021 w 1600"/>
              <a:gd name="T13" fmla="*/ 36986 h 1382"/>
              <a:gd name="T14" fmla="*/ 930847 w 1600"/>
              <a:gd name="T15" fmla="*/ 43513 h 1382"/>
              <a:gd name="T16" fmla="*/ 928672 w 1600"/>
              <a:gd name="T17" fmla="*/ 50040 h 1382"/>
              <a:gd name="T18" fmla="*/ 930847 w 1600"/>
              <a:gd name="T19" fmla="*/ 63093 h 1382"/>
              <a:gd name="T20" fmla="*/ 930847 w 1600"/>
              <a:gd name="T21" fmla="*/ 69620 h 1382"/>
              <a:gd name="T22" fmla="*/ 941721 w 1600"/>
              <a:gd name="T23" fmla="*/ 89201 h 1382"/>
              <a:gd name="T24" fmla="*/ 985218 w 1600"/>
              <a:gd name="T25" fmla="*/ 119660 h 1382"/>
              <a:gd name="T26" fmla="*/ 993918 w 1600"/>
              <a:gd name="T27" fmla="*/ 124011 h 1382"/>
              <a:gd name="T28" fmla="*/ 1004792 w 1600"/>
              <a:gd name="T29" fmla="*/ 134889 h 1382"/>
              <a:gd name="T30" fmla="*/ 1009142 w 1600"/>
              <a:gd name="T31" fmla="*/ 141416 h 1382"/>
              <a:gd name="T32" fmla="*/ 1015667 w 1600"/>
              <a:gd name="T33" fmla="*/ 158821 h 1382"/>
              <a:gd name="T34" fmla="*/ 1015667 w 1600"/>
              <a:gd name="T35" fmla="*/ 169699 h 1382"/>
              <a:gd name="T36" fmla="*/ 989568 w 1600"/>
              <a:gd name="T37" fmla="*/ 221915 h 1382"/>
              <a:gd name="T38" fmla="*/ 859076 w 1600"/>
              <a:gd name="T39" fmla="*/ 261076 h 1382"/>
              <a:gd name="T40" fmla="*/ 739458 w 1600"/>
              <a:gd name="T41" fmla="*/ 228441 h 1382"/>
              <a:gd name="T42" fmla="*/ 702485 w 1600"/>
              <a:gd name="T43" fmla="*/ 169699 h 1382"/>
              <a:gd name="T44" fmla="*/ 704660 w 1600"/>
              <a:gd name="T45" fmla="*/ 160997 h 1382"/>
              <a:gd name="T46" fmla="*/ 706834 w 1600"/>
              <a:gd name="T47" fmla="*/ 150119 h 1382"/>
              <a:gd name="T48" fmla="*/ 713359 w 1600"/>
              <a:gd name="T49" fmla="*/ 134889 h 1382"/>
              <a:gd name="T50" fmla="*/ 719884 w 1600"/>
              <a:gd name="T51" fmla="*/ 128362 h 1382"/>
              <a:gd name="T52" fmla="*/ 730758 w 1600"/>
              <a:gd name="T53" fmla="*/ 119660 h 1382"/>
              <a:gd name="T54" fmla="*/ 763381 w 1600"/>
              <a:gd name="T55" fmla="*/ 100079 h 1382"/>
              <a:gd name="T56" fmla="*/ 787305 w 1600"/>
              <a:gd name="T57" fmla="*/ 69620 h 1382"/>
              <a:gd name="T58" fmla="*/ 789480 w 1600"/>
              <a:gd name="T59" fmla="*/ 63093 h 1382"/>
              <a:gd name="T60" fmla="*/ 789480 w 1600"/>
              <a:gd name="T61" fmla="*/ 50040 h 1382"/>
              <a:gd name="T62" fmla="*/ 789480 w 1600"/>
              <a:gd name="T63" fmla="*/ 43513 h 1382"/>
              <a:gd name="T64" fmla="*/ 785130 w 1600"/>
              <a:gd name="T65" fmla="*/ 36986 h 1382"/>
              <a:gd name="T66" fmla="*/ 780780 w 1600"/>
              <a:gd name="T67" fmla="*/ 30459 h 1382"/>
              <a:gd name="T68" fmla="*/ 772081 w 1600"/>
              <a:gd name="T69" fmla="*/ 23932 h 1382"/>
              <a:gd name="T70" fmla="*/ 765556 w 1600"/>
              <a:gd name="T71" fmla="*/ 19581 h 1382"/>
              <a:gd name="T72" fmla="*/ 756857 w 1600"/>
              <a:gd name="T73" fmla="*/ 15229 h 1382"/>
              <a:gd name="T74" fmla="*/ 748157 w 1600"/>
              <a:gd name="T75" fmla="*/ 10878 h 1382"/>
              <a:gd name="T76" fmla="*/ 732933 w 1600"/>
              <a:gd name="T77" fmla="*/ 4351 h 1382"/>
              <a:gd name="T78" fmla="*/ 437150 w 1600"/>
              <a:gd name="T79" fmla="*/ 2176 h 1382"/>
              <a:gd name="T80" fmla="*/ 284909 w 1600"/>
              <a:gd name="T81" fmla="*/ 326345 h 1382"/>
              <a:gd name="T82" fmla="*/ 328406 w 1600"/>
              <a:gd name="T83" fmla="*/ 350277 h 1382"/>
              <a:gd name="T84" fmla="*/ 413226 w 1600"/>
              <a:gd name="T85" fmla="*/ 317642 h 1382"/>
              <a:gd name="T86" fmla="*/ 461074 w 1600"/>
              <a:gd name="T87" fmla="*/ 341574 h 1382"/>
              <a:gd name="T88" fmla="*/ 471948 w 1600"/>
              <a:gd name="T89" fmla="*/ 439478 h 1382"/>
              <a:gd name="T90" fmla="*/ 417576 w 1600"/>
              <a:gd name="T91" fmla="*/ 543908 h 1382"/>
              <a:gd name="T92" fmla="*/ 321882 w 1600"/>
              <a:gd name="T93" fmla="*/ 604826 h 1382"/>
              <a:gd name="T94" fmla="*/ 269685 w 1600"/>
              <a:gd name="T95" fmla="*/ 580894 h 1382"/>
              <a:gd name="T96" fmla="*/ 254460 w 1600"/>
              <a:gd name="T97" fmla="*/ 493869 h 1382"/>
              <a:gd name="T98" fmla="*/ 219662 w 1600"/>
              <a:gd name="T99" fmla="*/ 459058 h 1382"/>
              <a:gd name="T100" fmla="*/ 4350 w 1600"/>
              <a:gd name="T101" fmla="*/ 750593 h 1382"/>
              <a:gd name="T102" fmla="*/ 158766 w 1600"/>
              <a:gd name="T103" fmla="*/ 1011669 h 1382"/>
              <a:gd name="T104" fmla="*/ 215313 w 1600"/>
              <a:gd name="T105" fmla="*/ 1037777 h 1382"/>
              <a:gd name="T106" fmla="*/ 247936 w 1600"/>
              <a:gd name="T107" fmla="*/ 1002967 h 1382"/>
              <a:gd name="T108" fmla="*/ 263160 w 1600"/>
              <a:gd name="T109" fmla="*/ 915941 h 1382"/>
              <a:gd name="T110" fmla="*/ 311007 w 1600"/>
              <a:gd name="T111" fmla="*/ 892009 h 1382"/>
              <a:gd name="T112" fmla="*/ 404527 w 1600"/>
              <a:gd name="T113" fmla="*/ 942049 h 1382"/>
              <a:gd name="T114" fmla="*/ 461074 w 1600"/>
              <a:gd name="T115" fmla="*/ 1031250 h 1382"/>
              <a:gd name="T116" fmla="*/ 465423 w 1600"/>
              <a:gd name="T117" fmla="*/ 1146558 h 1382"/>
              <a:gd name="T118" fmla="*/ 408877 w 1600"/>
              <a:gd name="T119" fmla="*/ 1179193 h 1382"/>
              <a:gd name="T120" fmla="*/ 334931 w 1600"/>
              <a:gd name="T121" fmla="*/ 1148734 h 1382"/>
              <a:gd name="T122" fmla="*/ 287084 w 1600"/>
              <a:gd name="T123" fmla="*/ 1161788 h 1382"/>
              <a:gd name="T124" fmla="*/ 437150 w 1600"/>
              <a:gd name="T125" fmla="*/ 1503362 h 138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600" h="1382">
                <a:moveTo>
                  <a:pt x="1200" y="2"/>
                </a:moveTo>
                <a:lnTo>
                  <a:pt x="912" y="2"/>
                </a:lnTo>
                <a:lnTo>
                  <a:pt x="908" y="4"/>
                </a:lnTo>
                <a:lnTo>
                  <a:pt x="906" y="4"/>
                </a:lnTo>
                <a:lnTo>
                  <a:pt x="894" y="8"/>
                </a:lnTo>
                <a:lnTo>
                  <a:pt x="892" y="10"/>
                </a:lnTo>
                <a:lnTo>
                  <a:pt x="890" y="10"/>
                </a:lnTo>
                <a:lnTo>
                  <a:pt x="886" y="12"/>
                </a:lnTo>
                <a:lnTo>
                  <a:pt x="884" y="14"/>
                </a:lnTo>
                <a:lnTo>
                  <a:pt x="882" y="14"/>
                </a:lnTo>
                <a:lnTo>
                  <a:pt x="880" y="16"/>
                </a:lnTo>
                <a:lnTo>
                  <a:pt x="876" y="18"/>
                </a:lnTo>
                <a:lnTo>
                  <a:pt x="874" y="18"/>
                </a:lnTo>
                <a:lnTo>
                  <a:pt x="870" y="22"/>
                </a:lnTo>
                <a:lnTo>
                  <a:pt x="866" y="26"/>
                </a:lnTo>
                <a:lnTo>
                  <a:pt x="864" y="26"/>
                </a:lnTo>
                <a:lnTo>
                  <a:pt x="862" y="28"/>
                </a:lnTo>
                <a:lnTo>
                  <a:pt x="862" y="30"/>
                </a:lnTo>
                <a:lnTo>
                  <a:pt x="860" y="32"/>
                </a:lnTo>
                <a:lnTo>
                  <a:pt x="858" y="34"/>
                </a:lnTo>
                <a:lnTo>
                  <a:pt x="856" y="36"/>
                </a:lnTo>
                <a:lnTo>
                  <a:pt x="856" y="38"/>
                </a:lnTo>
                <a:lnTo>
                  <a:pt x="856" y="40"/>
                </a:lnTo>
                <a:lnTo>
                  <a:pt x="854" y="42"/>
                </a:lnTo>
                <a:lnTo>
                  <a:pt x="854" y="46"/>
                </a:lnTo>
                <a:lnTo>
                  <a:pt x="854" y="52"/>
                </a:lnTo>
                <a:lnTo>
                  <a:pt x="854" y="54"/>
                </a:lnTo>
                <a:lnTo>
                  <a:pt x="856" y="58"/>
                </a:lnTo>
                <a:lnTo>
                  <a:pt x="856" y="60"/>
                </a:lnTo>
                <a:lnTo>
                  <a:pt x="856" y="64"/>
                </a:lnTo>
                <a:lnTo>
                  <a:pt x="858" y="70"/>
                </a:lnTo>
                <a:lnTo>
                  <a:pt x="862" y="76"/>
                </a:lnTo>
                <a:lnTo>
                  <a:pt x="866" y="82"/>
                </a:lnTo>
                <a:lnTo>
                  <a:pt x="878" y="92"/>
                </a:lnTo>
                <a:lnTo>
                  <a:pt x="890" y="100"/>
                </a:lnTo>
                <a:lnTo>
                  <a:pt x="904" y="108"/>
                </a:lnTo>
                <a:lnTo>
                  <a:pt x="906" y="110"/>
                </a:lnTo>
                <a:lnTo>
                  <a:pt x="908" y="110"/>
                </a:lnTo>
                <a:lnTo>
                  <a:pt x="912" y="114"/>
                </a:lnTo>
                <a:lnTo>
                  <a:pt x="914" y="114"/>
                </a:lnTo>
                <a:lnTo>
                  <a:pt x="918" y="118"/>
                </a:lnTo>
                <a:lnTo>
                  <a:pt x="920" y="120"/>
                </a:lnTo>
                <a:lnTo>
                  <a:pt x="924" y="124"/>
                </a:lnTo>
                <a:lnTo>
                  <a:pt x="928" y="130"/>
                </a:lnTo>
                <a:lnTo>
                  <a:pt x="930" y="138"/>
                </a:lnTo>
                <a:lnTo>
                  <a:pt x="932" y="138"/>
                </a:lnTo>
                <a:lnTo>
                  <a:pt x="934" y="146"/>
                </a:lnTo>
                <a:lnTo>
                  <a:pt x="934" y="148"/>
                </a:lnTo>
                <a:lnTo>
                  <a:pt x="934" y="156"/>
                </a:lnTo>
                <a:lnTo>
                  <a:pt x="934" y="168"/>
                </a:lnTo>
                <a:lnTo>
                  <a:pt x="930" y="178"/>
                </a:lnTo>
                <a:lnTo>
                  <a:pt x="926" y="188"/>
                </a:lnTo>
                <a:lnTo>
                  <a:pt x="918" y="196"/>
                </a:lnTo>
                <a:lnTo>
                  <a:pt x="910" y="204"/>
                </a:lnTo>
                <a:lnTo>
                  <a:pt x="902" y="210"/>
                </a:lnTo>
                <a:lnTo>
                  <a:pt x="880" y="222"/>
                </a:lnTo>
                <a:lnTo>
                  <a:pt x="856" y="230"/>
                </a:lnTo>
                <a:lnTo>
                  <a:pt x="832" y="236"/>
                </a:lnTo>
                <a:lnTo>
                  <a:pt x="810" y="240"/>
                </a:lnTo>
                <a:lnTo>
                  <a:pt x="790" y="240"/>
                </a:lnTo>
                <a:lnTo>
                  <a:pt x="770" y="240"/>
                </a:lnTo>
                <a:lnTo>
                  <a:pt x="748" y="236"/>
                </a:lnTo>
                <a:lnTo>
                  <a:pt x="724" y="230"/>
                </a:lnTo>
                <a:lnTo>
                  <a:pt x="700" y="222"/>
                </a:lnTo>
                <a:lnTo>
                  <a:pt x="680" y="210"/>
                </a:lnTo>
                <a:lnTo>
                  <a:pt x="670" y="204"/>
                </a:lnTo>
                <a:lnTo>
                  <a:pt x="662" y="196"/>
                </a:lnTo>
                <a:lnTo>
                  <a:pt x="656" y="188"/>
                </a:lnTo>
                <a:lnTo>
                  <a:pt x="650" y="178"/>
                </a:lnTo>
                <a:lnTo>
                  <a:pt x="648" y="168"/>
                </a:lnTo>
                <a:lnTo>
                  <a:pt x="646" y="156"/>
                </a:lnTo>
                <a:lnTo>
                  <a:pt x="648" y="148"/>
                </a:lnTo>
                <a:lnTo>
                  <a:pt x="648" y="146"/>
                </a:lnTo>
                <a:lnTo>
                  <a:pt x="650" y="138"/>
                </a:lnTo>
                <a:lnTo>
                  <a:pt x="652" y="130"/>
                </a:lnTo>
                <a:lnTo>
                  <a:pt x="656" y="124"/>
                </a:lnTo>
                <a:lnTo>
                  <a:pt x="660" y="120"/>
                </a:lnTo>
                <a:lnTo>
                  <a:pt x="662" y="118"/>
                </a:lnTo>
                <a:lnTo>
                  <a:pt x="666" y="114"/>
                </a:lnTo>
                <a:lnTo>
                  <a:pt x="668" y="114"/>
                </a:lnTo>
                <a:lnTo>
                  <a:pt x="672" y="110"/>
                </a:lnTo>
                <a:lnTo>
                  <a:pt x="674" y="110"/>
                </a:lnTo>
                <a:lnTo>
                  <a:pt x="676" y="108"/>
                </a:lnTo>
                <a:lnTo>
                  <a:pt x="690" y="100"/>
                </a:lnTo>
                <a:lnTo>
                  <a:pt x="702" y="92"/>
                </a:lnTo>
                <a:lnTo>
                  <a:pt x="714" y="82"/>
                </a:lnTo>
                <a:lnTo>
                  <a:pt x="718" y="76"/>
                </a:lnTo>
                <a:lnTo>
                  <a:pt x="722" y="70"/>
                </a:lnTo>
                <a:lnTo>
                  <a:pt x="724" y="64"/>
                </a:lnTo>
                <a:lnTo>
                  <a:pt x="724" y="60"/>
                </a:lnTo>
                <a:lnTo>
                  <a:pt x="726" y="58"/>
                </a:lnTo>
                <a:lnTo>
                  <a:pt x="726" y="54"/>
                </a:lnTo>
                <a:lnTo>
                  <a:pt x="726" y="52"/>
                </a:lnTo>
                <a:lnTo>
                  <a:pt x="726" y="46"/>
                </a:lnTo>
                <a:lnTo>
                  <a:pt x="726" y="42"/>
                </a:lnTo>
                <a:lnTo>
                  <a:pt x="726" y="40"/>
                </a:lnTo>
                <a:lnTo>
                  <a:pt x="724" y="38"/>
                </a:lnTo>
                <a:lnTo>
                  <a:pt x="724" y="36"/>
                </a:lnTo>
                <a:lnTo>
                  <a:pt x="722" y="34"/>
                </a:lnTo>
                <a:lnTo>
                  <a:pt x="722" y="32"/>
                </a:lnTo>
                <a:lnTo>
                  <a:pt x="720" y="30"/>
                </a:lnTo>
                <a:lnTo>
                  <a:pt x="718" y="28"/>
                </a:lnTo>
                <a:lnTo>
                  <a:pt x="716" y="26"/>
                </a:lnTo>
                <a:lnTo>
                  <a:pt x="714" y="26"/>
                </a:lnTo>
                <a:lnTo>
                  <a:pt x="710" y="22"/>
                </a:lnTo>
                <a:lnTo>
                  <a:pt x="706" y="18"/>
                </a:lnTo>
                <a:lnTo>
                  <a:pt x="704" y="18"/>
                </a:lnTo>
                <a:lnTo>
                  <a:pt x="702" y="16"/>
                </a:lnTo>
                <a:lnTo>
                  <a:pt x="700" y="14"/>
                </a:lnTo>
                <a:lnTo>
                  <a:pt x="696" y="14"/>
                </a:lnTo>
                <a:lnTo>
                  <a:pt x="694" y="12"/>
                </a:lnTo>
                <a:lnTo>
                  <a:pt x="692" y="10"/>
                </a:lnTo>
                <a:lnTo>
                  <a:pt x="688" y="10"/>
                </a:lnTo>
                <a:lnTo>
                  <a:pt x="686" y="8"/>
                </a:lnTo>
                <a:lnTo>
                  <a:pt x="674" y="4"/>
                </a:lnTo>
                <a:lnTo>
                  <a:pt x="668" y="2"/>
                </a:lnTo>
                <a:lnTo>
                  <a:pt x="402" y="2"/>
                </a:lnTo>
                <a:lnTo>
                  <a:pt x="264" y="238"/>
                </a:lnTo>
                <a:lnTo>
                  <a:pt x="260" y="260"/>
                </a:lnTo>
                <a:lnTo>
                  <a:pt x="260" y="282"/>
                </a:lnTo>
                <a:lnTo>
                  <a:pt x="260" y="292"/>
                </a:lnTo>
                <a:lnTo>
                  <a:pt x="262" y="300"/>
                </a:lnTo>
                <a:lnTo>
                  <a:pt x="268" y="308"/>
                </a:lnTo>
                <a:lnTo>
                  <a:pt x="274" y="314"/>
                </a:lnTo>
                <a:lnTo>
                  <a:pt x="284" y="318"/>
                </a:lnTo>
                <a:lnTo>
                  <a:pt x="294" y="322"/>
                </a:lnTo>
                <a:lnTo>
                  <a:pt x="302" y="322"/>
                </a:lnTo>
                <a:lnTo>
                  <a:pt x="312" y="322"/>
                </a:lnTo>
                <a:lnTo>
                  <a:pt x="326" y="316"/>
                </a:lnTo>
                <a:lnTo>
                  <a:pt x="342" y="308"/>
                </a:lnTo>
                <a:lnTo>
                  <a:pt x="356" y="298"/>
                </a:lnTo>
                <a:lnTo>
                  <a:pt x="372" y="292"/>
                </a:lnTo>
                <a:lnTo>
                  <a:pt x="380" y="292"/>
                </a:lnTo>
                <a:lnTo>
                  <a:pt x="388" y="292"/>
                </a:lnTo>
                <a:lnTo>
                  <a:pt x="398" y="294"/>
                </a:lnTo>
                <a:lnTo>
                  <a:pt x="408" y="300"/>
                </a:lnTo>
                <a:lnTo>
                  <a:pt x="418" y="306"/>
                </a:lnTo>
                <a:lnTo>
                  <a:pt x="424" y="314"/>
                </a:lnTo>
                <a:lnTo>
                  <a:pt x="430" y="322"/>
                </a:lnTo>
                <a:lnTo>
                  <a:pt x="434" y="332"/>
                </a:lnTo>
                <a:lnTo>
                  <a:pt x="438" y="344"/>
                </a:lnTo>
                <a:lnTo>
                  <a:pt x="438" y="354"/>
                </a:lnTo>
                <a:lnTo>
                  <a:pt x="438" y="380"/>
                </a:lnTo>
                <a:lnTo>
                  <a:pt x="434" y="404"/>
                </a:lnTo>
                <a:lnTo>
                  <a:pt x="426" y="428"/>
                </a:lnTo>
                <a:lnTo>
                  <a:pt x="418" y="448"/>
                </a:lnTo>
                <a:lnTo>
                  <a:pt x="410" y="466"/>
                </a:lnTo>
                <a:lnTo>
                  <a:pt x="398" y="482"/>
                </a:lnTo>
                <a:lnTo>
                  <a:pt x="384" y="500"/>
                </a:lnTo>
                <a:lnTo>
                  <a:pt x="368" y="518"/>
                </a:lnTo>
                <a:lnTo>
                  <a:pt x="348" y="534"/>
                </a:lnTo>
                <a:lnTo>
                  <a:pt x="328" y="548"/>
                </a:lnTo>
                <a:lnTo>
                  <a:pt x="318" y="552"/>
                </a:lnTo>
                <a:lnTo>
                  <a:pt x="306" y="554"/>
                </a:lnTo>
                <a:lnTo>
                  <a:pt x="296" y="556"/>
                </a:lnTo>
                <a:lnTo>
                  <a:pt x="284" y="556"/>
                </a:lnTo>
                <a:lnTo>
                  <a:pt x="274" y="554"/>
                </a:lnTo>
                <a:lnTo>
                  <a:pt x="264" y="548"/>
                </a:lnTo>
                <a:lnTo>
                  <a:pt x="256" y="542"/>
                </a:lnTo>
                <a:lnTo>
                  <a:pt x="248" y="534"/>
                </a:lnTo>
                <a:lnTo>
                  <a:pt x="244" y="528"/>
                </a:lnTo>
                <a:lnTo>
                  <a:pt x="240" y="520"/>
                </a:lnTo>
                <a:lnTo>
                  <a:pt x="238" y="504"/>
                </a:lnTo>
                <a:lnTo>
                  <a:pt x="238" y="486"/>
                </a:lnTo>
                <a:lnTo>
                  <a:pt x="238" y="470"/>
                </a:lnTo>
                <a:lnTo>
                  <a:pt x="234" y="454"/>
                </a:lnTo>
                <a:lnTo>
                  <a:pt x="232" y="446"/>
                </a:lnTo>
                <a:lnTo>
                  <a:pt x="226" y="438"/>
                </a:lnTo>
                <a:lnTo>
                  <a:pt x="218" y="430"/>
                </a:lnTo>
                <a:lnTo>
                  <a:pt x="210" y="424"/>
                </a:lnTo>
                <a:lnTo>
                  <a:pt x="202" y="422"/>
                </a:lnTo>
                <a:lnTo>
                  <a:pt x="194" y="422"/>
                </a:lnTo>
                <a:lnTo>
                  <a:pt x="184" y="424"/>
                </a:lnTo>
                <a:lnTo>
                  <a:pt x="174" y="428"/>
                </a:lnTo>
                <a:lnTo>
                  <a:pt x="156" y="440"/>
                </a:lnTo>
                <a:lnTo>
                  <a:pt x="140" y="454"/>
                </a:lnTo>
                <a:lnTo>
                  <a:pt x="4" y="690"/>
                </a:lnTo>
                <a:lnTo>
                  <a:pt x="0" y="690"/>
                </a:lnTo>
                <a:lnTo>
                  <a:pt x="2" y="694"/>
                </a:lnTo>
                <a:lnTo>
                  <a:pt x="4" y="694"/>
                </a:lnTo>
                <a:lnTo>
                  <a:pt x="132" y="918"/>
                </a:lnTo>
                <a:lnTo>
                  <a:pt x="146" y="930"/>
                </a:lnTo>
                <a:lnTo>
                  <a:pt x="160" y="942"/>
                </a:lnTo>
                <a:lnTo>
                  <a:pt x="176" y="950"/>
                </a:lnTo>
                <a:lnTo>
                  <a:pt x="184" y="954"/>
                </a:lnTo>
                <a:lnTo>
                  <a:pt x="192" y="954"/>
                </a:lnTo>
                <a:lnTo>
                  <a:pt x="198" y="954"/>
                </a:lnTo>
                <a:lnTo>
                  <a:pt x="202" y="952"/>
                </a:lnTo>
                <a:lnTo>
                  <a:pt x="212" y="944"/>
                </a:lnTo>
                <a:lnTo>
                  <a:pt x="220" y="938"/>
                </a:lnTo>
                <a:lnTo>
                  <a:pt x="224" y="930"/>
                </a:lnTo>
                <a:lnTo>
                  <a:pt x="228" y="922"/>
                </a:lnTo>
                <a:lnTo>
                  <a:pt x="230" y="906"/>
                </a:lnTo>
                <a:lnTo>
                  <a:pt x="230" y="890"/>
                </a:lnTo>
                <a:lnTo>
                  <a:pt x="230" y="872"/>
                </a:lnTo>
                <a:lnTo>
                  <a:pt x="234" y="856"/>
                </a:lnTo>
                <a:lnTo>
                  <a:pt x="236" y="848"/>
                </a:lnTo>
                <a:lnTo>
                  <a:pt x="242" y="842"/>
                </a:lnTo>
                <a:lnTo>
                  <a:pt x="248" y="834"/>
                </a:lnTo>
                <a:lnTo>
                  <a:pt x="258" y="828"/>
                </a:lnTo>
                <a:lnTo>
                  <a:pt x="272" y="822"/>
                </a:lnTo>
                <a:lnTo>
                  <a:pt x="286" y="820"/>
                </a:lnTo>
                <a:lnTo>
                  <a:pt x="296" y="820"/>
                </a:lnTo>
                <a:lnTo>
                  <a:pt x="304" y="822"/>
                </a:lnTo>
                <a:lnTo>
                  <a:pt x="322" y="828"/>
                </a:lnTo>
                <a:lnTo>
                  <a:pt x="340" y="838"/>
                </a:lnTo>
                <a:lnTo>
                  <a:pt x="358" y="852"/>
                </a:lnTo>
                <a:lnTo>
                  <a:pt x="372" y="866"/>
                </a:lnTo>
                <a:lnTo>
                  <a:pt x="386" y="882"/>
                </a:lnTo>
                <a:lnTo>
                  <a:pt x="398" y="896"/>
                </a:lnTo>
                <a:lnTo>
                  <a:pt x="406" y="910"/>
                </a:lnTo>
                <a:lnTo>
                  <a:pt x="414" y="928"/>
                </a:lnTo>
                <a:lnTo>
                  <a:pt x="424" y="948"/>
                </a:lnTo>
                <a:lnTo>
                  <a:pt x="430" y="972"/>
                </a:lnTo>
                <a:lnTo>
                  <a:pt x="434" y="996"/>
                </a:lnTo>
                <a:lnTo>
                  <a:pt x="436" y="1022"/>
                </a:lnTo>
                <a:lnTo>
                  <a:pt x="434" y="1032"/>
                </a:lnTo>
                <a:lnTo>
                  <a:pt x="432" y="1044"/>
                </a:lnTo>
                <a:lnTo>
                  <a:pt x="428" y="1054"/>
                </a:lnTo>
                <a:lnTo>
                  <a:pt x="422" y="1062"/>
                </a:lnTo>
                <a:lnTo>
                  <a:pt x="414" y="1070"/>
                </a:lnTo>
                <a:lnTo>
                  <a:pt x="404" y="1076"/>
                </a:lnTo>
                <a:lnTo>
                  <a:pt x="390" y="1082"/>
                </a:lnTo>
                <a:lnTo>
                  <a:pt x="376" y="1084"/>
                </a:lnTo>
                <a:lnTo>
                  <a:pt x="366" y="1084"/>
                </a:lnTo>
                <a:lnTo>
                  <a:pt x="354" y="1080"/>
                </a:lnTo>
                <a:lnTo>
                  <a:pt x="336" y="1070"/>
                </a:lnTo>
                <a:lnTo>
                  <a:pt x="318" y="1060"/>
                </a:lnTo>
                <a:lnTo>
                  <a:pt x="308" y="1056"/>
                </a:lnTo>
                <a:lnTo>
                  <a:pt x="296" y="1054"/>
                </a:lnTo>
                <a:lnTo>
                  <a:pt x="284" y="1056"/>
                </a:lnTo>
                <a:lnTo>
                  <a:pt x="270" y="1062"/>
                </a:lnTo>
                <a:lnTo>
                  <a:pt x="264" y="1068"/>
                </a:lnTo>
                <a:lnTo>
                  <a:pt x="258" y="1076"/>
                </a:lnTo>
                <a:lnTo>
                  <a:pt x="256" y="1086"/>
                </a:lnTo>
                <a:lnTo>
                  <a:pt x="256" y="1096"/>
                </a:lnTo>
                <a:lnTo>
                  <a:pt x="258" y="1120"/>
                </a:lnTo>
                <a:lnTo>
                  <a:pt x="262" y="1142"/>
                </a:lnTo>
                <a:lnTo>
                  <a:pt x="402" y="1382"/>
                </a:lnTo>
                <a:lnTo>
                  <a:pt x="1200" y="1382"/>
                </a:lnTo>
                <a:lnTo>
                  <a:pt x="1600" y="690"/>
                </a:lnTo>
                <a:lnTo>
                  <a:pt x="1200" y="0"/>
                </a:lnTo>
                <a:lnTo>
                  <a:pt x="1200" y="2"/>
                </a:lnTo>
                <a:close/>
              </a:path>
            </a:pathLst>
          </a:custGeom>
          <a:solidFill>
            <a:srgbClr val="FB8037"/>
          </a:solidFill>
          <a:ln w="38100" cap="flat" cmpd="sng">
            <a:solidFill>
              <a:srgbClr val="5F5F5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t"/>
          <a:lstStyle/>
          <a:p>
            <a:pPr algn="ctr"/>
            <a:r>
              <a:rPr lang="en-GB" sz="1600" u="sng" dirty="0">
                <a:latin typeface="XCCW Joined PC7c" panose="03050602040000000000" pitchFamily="66" charset="0"/>
              </a:rPr>
              <a:t>Art</a:t>
            </a:r>
          </a:p>
          <a:p>
            <a:pPr algn="ctr"/>
            <a:endParaRPr lang="en-GB" sz="1600" u="sng" dirty="0">
              <a:latin typeface="XCCW Joined PC7c" panose="03050602040000000000" pitchFamily="66" charset="0"/>
            </a:endParaRPr>
          </a:p>
          <a:p>
            <a:pPr algn="ctr"/>
            <a:r>
              <a:rPr lang="en-GB" sz="1200" dirty="0">
                <a:latin typeface="XCCW Joined PC7c" panose="03050602040000000000" pitchFamily="66" charset="0"/>
              </a:rPr>
              <a:t>  The Bayeux Tapestry tells a whole story through one long picture. Try      telling another     story the same     way!</a:t>
            </a:r>
          </a:p>
        </p:txBody>
      </p:sp>
      <p:sp>
        <p:nvSpPr>
          <p:cNvPr id="9223" name="Freeform 7"/>
          <p:cNvSpPr>
            <a:spLocks/>
          </p:cNvSpPr>
          <p:nvPr/>
        </p:nvSpPr>
        <p:spPr bwMode="auto">
          <a:xfrm>
            <a:off x="5380988" y="203326"/>
            <a:ext cx="2160710" cy="1829479"/>
          </a:xfrm>
          <a:custGeom>
            <a:avLst/>
            <a:gdLst>
              <a:gd name="T0" fmla="*/ 215570 w 1636"/>
              <a:gd name="T1" fmla="*/ 985831 h 1386"/>
              <a:gd name="T2" fmla="*/ 232990 w 1636"/>
              <a:gd name="T3" fmla="*/ 944482 h 1386"/>
              <a:gd name="T4" fmla="*/ 232990 w 1636"/>
              <a:gd name="T5" fmla="*/ 907486 h 1386"/>
              <a:gd name="T6" fmla="*/ 252587 w 1636"/>
              <a:gd name="T7" fmla="*/ 870491 h 1386"/>
              <a:gd name="T8" fmla="*/ 283072 w 1636"/>
              <a:gd name="T9" fmla="*/ 855257 h 1386"/>
              <a:gd name="T10" fmla="*/ 328799 w 1636"/>
              <a:gd name="T11" fmla="*/ 863962 h 1386"/>
              <a:gd name="T12" fmla="*/ 407188 w 1636"/>
              <a:gd name="T13" fmla="*/ 935777 h 1386"/>
              <a:gd name="T14" fmla="*/ 442028 w 1636"/>
              <a:gd name="T15" fmla="*/ 1005417 h 1386"/>
              <a:gd name="T16" fmla="*/ 450737 w 1636"/>
              <a:gd name="T17" fmla="*/ 1068527 h 1386"/>
              <a:gd name="T18" fmla="*/ 439850 w 1636"/>
              <a:gd name="T19" fmla="*/ 1122933 h 1386"/>
              <a:gd name="T20" fmla="*/ 418075 w 1636"/>
              <a:gd name="T21" fmla="*/ 1142519 h 1386"/>
              <a:gd name="T22" fmla="*/ 376703 w 1636"/>
              <a:gd name="T23" fmla="*/ 1151224 h 1386"/>
              <a:gd name="T24" fmla="*/ 311379 w 1636"/>
              <a:gd name="T25" fmla="*/ 1118580 h 1386"/>
              <a:gd name="T26" fmla="*/ 270007 w 1636"/>
              <a:gd name="T27" fmla="*/ 1127285 h 1386"/>
              <a:gd name="T28" fmla="*/ 256942 w 1636"/>
              <a:gd name="T29" fmla="*/ 1151224 h 1386"/>
              <a:gd name="T30" fmla="*/ 261297 w 1636"/>
              <a:gd name="T31" fmla="*/ 1199101 h 1386"/>
              <a:gd name="T32" fmla="*/ 435495 w 1636"/>
              <a:gd name="T33" fmla="*/ 1503773 h 1386"/>
              <a:gd name="T34" fmla="*/ 722922 w 1636"/>
              <a:gd name="T35" fmla="*/ 1508125 h 1386"/>
              <a:gd name="T36" fmla="*/ 790424 w 1636"/>
              <a:gd name="T37" fmla="*/ 1475482 h 1386"/>
              <a:gd name="T38" fmla="*/ 799134 w 1636"/>
              <a:gd name="T39" fmla="*/ 1442838 h 1386"/>
              <a:gd name="T40" fmla="*/ 773004 w 1636"/>
              <a:gd name="T41" fmla="*/ 1403666 h 1386"/>
              <a:gd name="T42" fmla="*/ 720744 w 1636"/>
              <a:gd name="T43" fmla="*/ 1366670 h 1386"/>
              <a:gd name="T44" fmla="*/ 712035 w 1636"/>
              <a:gd name="T45" fmla="*/ 1336203 h 1386"/>
              <a:gd name="T46" fmla="*/ 729454 w 1636"/>
              <a:gd name="T47" fmla="*/ 1292679 h 1386"/>
              <a:gd name="T48" fmla="*/ 796956 w 1636"/>
              <a:gd name="T49" fmla="*/ 1255683 h 1386"/>
              <a:gd name="T50" fmla="*/ 868813 w 1636"/>
              <a:gd name="T51" fmla="*/ 1244802 h 1386"/>
              <a:gd name="T52" fmla="*/ 966799 w 1636"/>
              <a:gd name="T53" fmla="*/ 1264388 h 1386"/>
              <a:gd name="T54" fmla="*/ 1016881 w 1636"/>
              <a:gd name="T55" fmla="*/ 1303560 h 1386"/>
              <a:gd name="T56" fmla="*/ 1025591 w 1636"/>
              <a:gd name="T57" fmla="*/ 1336203 h 1386"/>
              <a:gd name="T58" fmla="*/ 1012526 w 1636"/>
              <a:gd name="T59" fmla="*/ 1375375 h 1386"/>
              <a:gd name="T60" fmla="*/ 951557 w 1636"/>
              <a:gd name="T61" fmla="*/ 1416723 h 1386"/>
              <a:gd name="T62" fmla="*/ 938492 w 1636"/>
              <a:gd name="T63" fmla="*/ 1455896 h 1386"/>
              <a:gd name="T64" fmla="*/ 955912 w 1636"/>
              <a:gd name="T65" fmla="*/ 1482010 h 1386"/>
              <a:gd name="T66" fmla="*/ 1299953 w 1636"/>
              <a:gd name="T67" fmla="*/ 1508125 h 1386"/>
              <a:gd name="T68" fmla="*/ 1308663 w 1636"/>
              <a:gd name="T69" fmla="*/ 1499420 h 1386"/>
              <a:gd name="T70" fmla="*/ 1458909 w 1636"/>
              <a:gd name="T71" fmla="*/ 1238273 h 1386"/>
              <a:gd name="T72" fmla="*/ 1517700 w 1636"/>
              <a:gd name="T73" fmla="*/ 1201277 h 1386"/>
              <a:gd name="T74" fmla="*/ 1546008 w 1636"/>
              <a:gd name="T75" fmla="*/ 1212158 h 1386"/>
              <a:gd name="T76" fmla="*/ 1565605 w 1636"/>
              <a:gd name="T77" fmla="*/ 1253506 h 1386"/>
              <a:gd name="T78" fmla="*/ 1572137 w 1636"/>
              <a:gd name="T79" fmla="*/ 1316617 h 1386"/>
              <a:gd name="T80" fmla="*/ 1596090 w 1636"/>
              <a:gd name="T81" fmla="*/ 1340556 h 1386"/>
              <a:gd name="T82" fmla="*/ 1639639 w 1636"/>
              <a:gd name="T83" fmla="*/ 1347084 h 1386"/>
              <a:gd name="T84" fmla="*/ 1707141 w 1636"/>
              <a:gd name="T85" fmla="*/ 1307912 h 1386"/>
              <a:gd name="T86" fmla="*/ 1752868 w 1636"/>
              <a:gd name="T87" fmla="*/ 1251330 h 1386"/>
              <a:gd name="T88" fmla="*/ 1776820 w 1636"/>
              <a:gd name="T89" fmla="*/ 1190396 h 1386"/>
              <a:gd name="T90" fmla="*/ 1778998 w 1636"/>
              <a:gd name="T91" fmla="*/ 1116404 h 1386"/>
              <a:gd name="T92" fmla="*/ 1748513 w 1636"/>
              <a:gd name="T93" fmla="*/ 1077232 h 1386"/>
              <a:gd name="T94" fmla="*/ 1709318 w 1636"/>
              <a:gd name="T95" fmla="*/ 1070703 h 1386"/>
              <a:gd name="T96" fmla="*/ 1643994 w 1636"/>
              <a:gd name="T97" fmla="*/ 1101171 h 1386"/>
              <a:gd name="T98" fmla="*/ 1602622 w 1636"/>
              <a:gd name="T99" fmla="*/ 1092466 h 1386"/>
              <a:gd name="T100" fmla="*/ 1587380 w 1636"/>
              <a:gd name="T101" fmla="*/ 1068527 h 1386"/>
              <a:gd name="T102" fmla="*/ 1593912 w 1636"/>
              <a:gd name="T103" fmla="*/ 1007593 h 1386"/>
              <a:gd name="T104" fmla="*/ 1722383 w 1636"/>
              <a:gd name="T105" fmla="*/ 726860 h 1386"/>
              <a:gd name="T106" fmla="*/ 350574 w 1636"/>
              <a:gd name="T107" fmla="*/ 143631 h 1386"/>
              <a:gd name="T108" fmla="*/ 143713 w 1636"/>
              <a:gd name="T109" fmla="*/ 981478 h 1386"/>
              <a:gd name="T110" fmla="*/ 191618 w 1636"/>
              <a:gd name="T111" fmla="*/ 1001064 h 138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636" h="1386">
                <a:moveTo>
                  <a:pt x="184" y="918"/>
                </a:moveTo>
                <a:lnTo>
                  <a:pt x="184" y="918"/>
                </a:lnTo>
                <a:lnTo>
                  <a:pt x="192" y="912"/>
                </a:lnTo>
                <a:lnTo>
                  <a:pt x="198" y="906"/>
                </a:lnTo>
                <a:lnTo>
                  <a:pt x="204" y="900"/>
                </a:lnTo>
                <a:lnTo>
                  <a:pt x="208" y="894"/>
                </a:lnTo>
                <a:lnTo>
                  <a:pt x="212" y="882"/>
                </a:lnTo>
                <a:lnTo>
                  <a:pt x="214" y="868"/>
                </a:lnTo>
                <a:lnTo>
                  <a:pt x="212" y="850"/>
                </a:lnTo>
                <a:lnTo>
                  <a:pt x="214" y="834"/>
                </a:lnTo>
                <a:lnTo>
                  <a:pt x="216" y="820"/>
                </a:lnTo>
                <a:lnTo>
                  <a:pt x="220" y="812"/>
                </a:lnTo>
                <a:lnTo>
                  <a:pt x="224" y="806"/>
                </a:lnTo>
                <a:lnTo>
                  <a:pt x="232" y="800"/>
                </a:lnTo>
                <a:lnTo>
                  <a:pt x="240" y="794"/>
                </a:lnTo>
                <a:lnTo>
                  <a:pt x="250" y="788"/>
                </a:lnTo>
                <a:lnTo>
                  <a:pt x="260" y="786"/>
                </a:lnTo>
                <a:lnTo>
                  <a:pt x="270" y="786"/>
                </a:lnTo>
                <a:lnTo>
                  <a:pt x="282" y="786"/>
                </a:lnTo>
                <a:lnTo>
                  <a:pt x="292" y="790"/>
                </a:lnTo>
                <a:lnTo>
                  <a:pt x="302" y="794"/>
                </a:lnTo>
                <a:lnTo>
                  <a:pt x="324" y="808"/>
                </a:lnTo>
                <a:lnTo>
                  <a:pt x="344" y="824"/>
                </a:lnTo>
                <a:lnTo>
                  <a:pt x="360" y="842"/>
                </a:lnTo>
                <a:lnTo>
                  <a:pt x="374" y="860"/>
                </a:lnTo>
                <a:lnTo>
                  <a:pt x="384" y="876"/>
                </a:lnTo>
                <a:lnTo>
                  <a:pt x="396" y="898"/>
                </a:lnTo>
                <a:lnTo>
                  <a:pt x="406" y="924"/>
                </a:lnTo>
                <a:lnTo>
                  <a:pt x="412" y="954"/>
                </a:lnTo>
                <a:lnTo>
                  <a:pt x="414" y="968"/>
                </a:lnTo>
                <a:lnTo>
                  <a:pt x="414" y="982"/>
                </a:lnTo>
                <a:lnTo>
                  <a:pt x="414" y="1004"/>
                </a:lnTo>
                <a:lnTo>
                  <a:pt x="412" y="1014"/>
                </a:lnTo>
                <a:lnTo>
                  <a:pt x="408" y="1022"/>
                </a:lnTo>
                <a:lnTo>
                  <a:pt x="404" y="1032"/>
                </a:lnTo>
                <a:lnTo>
                  <a:pt x="398" y="1038"/>
                </a:lnTo>
                <a:lnTo>
                  <a:pt x="392" y="1046"/>
                </a:lnTo>
                <a:lnTo>
                  <a:pt x="384" y="1050"/>
                </a:lnTo>
                <a:lnTo>
                  <a:pt x="374" y="1056"/>
                </a:lnTo>
                <a:lnTo>
                  <a:pt x="364" y="1058"/>
                </a:lnTo>
                <a:lnTo>
                  <a:pt x="354" y="1058"/>
                </a:lnTo>
                <a:lnTo>
                  <a:pt x="346" y="1058"/>
                </a:lnTo>
                <a:lnTo>
                  <a:pt x="330" y="1052"/>
                </a:lnTo>
                <a:lnTo>
                  <a:pt x="316" y="1042"/>
                </a:lnTo>
                <a:lnTo>
                  <a:pt x="302" y="1034"/>
                </a:lnTo>
                <a:lnTo>
                  <a:pt x="286" y="1028"/>
                </a:lnTo>
                <a:lnTo>
                  <a:pt x="278" y="1028"/>
                </a:lnTo>
                <a:lnTo>
                  <a:pt x="268" y="1028"/>
                </a:lnTo>
                <a:lnTo>
                  <a:pt x="258" y="1032"/>
                </a:lnTo>
                <a:lnTo>
                  <a:pt x="248" y="1036"/>
                </a:lnTo>
                <a:lnTo>
                  <a:pt x="242" y="1042"/>
                </a:lnTo>
                <a:lnTo>
                  <a:pt x="238" y="1048"/>
                </a:lnTo>
                <a:lnTo>
                  <a:pt x="236" y="1058"/>
                </a:lnTo>
                <a:lnTo>
                  <a:pt x="234" y="1068"/>
                </a:lnTo>
                <a:lnTo>
                  <a:pt x="236" y="1086"/>
                </a:lnTo>
                <a:lnTo>
                  <a:pt x="240" y="1102"/>
                </a:lnTo>
                <a:lnTo>
                  <a:pt x="398" y="1378"/>
                </a:lnTo>
                <a:lnTo>
                  <a:pt x="402" y="1378"/>
                </a:lnTo>
                <a:lnTo>
                  <a:pt x="402" y="1380"/>
                </a:lnTo>
                <a:lnTo>
                  <a:pt x="400" y="1382"/>
                </a:lnTo>
                <a:lnTo>
                  <a:pt x="402" y="1386"/>
                </a:lnTo>
                <a:lnTo>
                  <a:pt x="664" y="1386"/>
                </a:lnTo>
                <a:lnTo>
                  <a:pt x="686" y="1380"/>
                </a:lnTo>
                <a:lnTo>
                  <a:pt x="708" y="1368"/>
                </a:lnTo>
                <a:lnTo>
                  <a:pt x="718" y="1362"/>
                </a:lnTo>
                <a:lnTo>
                  <a:pt x="726" y="1356"/>
                </a:lnTo>
                <a:lnTo>
                  <a:pt x="732" y="1346"/>
                </a:lnTo>
                <a:lnTo>
                  <a:pt x="734" y="1338"/>
                </a:lnTo>
                <a:lnTo>
                  <a:pt x="734" y="1326"/>
                </a:lnTo>
                <a:lnTo>
                  <a:pt x="730" y="1316"/>
                </a:lnTo>
                <a:lnTo>
                  <a:pt x="728" y="1308"/>
                </a:lnTo>
                <a:lnTo>
                  <a:pt x="722" y="1302"/>
                </a:lnTo>
                <a:lnTo>
                  <a:pt x="710" y="1290"/>
                </a:lnTo>
                <a:lnTo>
                  <a:pt x="694" y="1282"/>
                </a:lnTo>
                <a:lnTo>
                  <a:pt x="680" y="1274"/>
                </a:lnTo>
                <a:lnTo>
                  <a:pt x="668" y="1264"/>
                </a:lnTo>
                <a:lnTo>
                  <a:pt x="662" y="1256"/>
                </a:lnTo>
                <a:lnTo>
                  <a:pt x="658" y="1248"/>
                </a:lnTo>
                <a:lnTo>
                  <a:pt x="656" y="1240"/>
                </a:lnTo>
                <a:lnTo>
                  <a:pt x="654" y="1228"/>
                </a:lnTo>
                <a:lnTo>
                  <a:pt x="656" y="1216"/>
                </a:lnTo>
                <a:lnTo>
                  <a:pt x="658" y="1206"/>
                </a:lnTo>
                <a:lnTo>
                  <a:pt x="664" y="1198"/>
                </a:lnTo>
                <a:lnTo>
                  <a:pt x="670" y="1188"/>
                </a:lnTo>
                <a:lnTo>
                  <a:pt x="678" y="1180"/>
                </a:lnTo>
                <a:lnTo>
                  <a:pt x="688" y="1174"/>
                </a:lnTo>
                <a:lnTo>
                  <a:pt x="708" y="1162"/>
                </a:lnTo>
                <a:lnTo>
                  <a:pt x="732" y="1154"/>
                </a:lnTo>
                <a:lnTo>
                  <a:pt x="756" y="1148"/>
                </a:lnTo>
                <a:lnTo>
                  <a:pt x="780" y="1144"/>
                </a:lnTo>
                <a:lnTo>
                  <a:pt x="798" y="1144"/>
                </a:lnTo>
                <a:lnTo>
                  <a:pt x="818" y="1144"/>
                </a:lnTo>
                <a:lnTo>
                  <a:pt x="840" y="1148"/>
                </a:lnTo>
                <a:lnTo>
                  <a:pt x="864" y="1154"/>
                </a:lnTo>
                <a:lnTo>
                  <a:pt x="888" y="1162"/>
                </a:lnTo>
                <a:lnTo>
                  <a:pt x="910" y="1174"/>
                </a:lnTo>
                <a:lnTo>
                  <a:pt x="918" y="1180"/>
                </a:lnTo>
                <a:lnTo>
                  <a:pt x="926" y="1188"/>
                </a:lnTo>
                <a:lnTo>
                  <a:pt x="934" y="1198"/>
                </a:lnTo>
                <a:lnTo>
                  <a:pt x="938" y="1206"/>
                </a:lnTo>
                <a:lnTo>
                  <a:pt x="942" y="1216"/>
                </a:lnTo>
                <a:lnTo>
                  <a:pt x="942" y="1228"/>
                </a:lnTo>
                <a:lnTo>
                  <a:pt x="942" y="1240"/>
                </a:lnTo>
                <a:lnTo>
                  <a:pt x="938" y="1248"/>
                </a:lnTo>
                <a:lnTo>
                  <a:pt x="934" y="1256"/>
                </a:lnTo>
                <a:lnTo>
                  <a:pt x="930" y="1264"/>
                </a:lnTo>
                <a:lnTo>
                  <a:pt x="916" y="1274"/>
                </a:lnTo>
                <a:lnTo>
                  <a:pt x="902" y="1282"/>
                </a:lnTo>
                <a:lnTo>
                  <a:pt x="888" y="1290"/>
                </a:lnTo>
                <a:lnTo>
                  <a:pt x="874" y="1302"/>
                </a:lnTo>
                <a:lnTo>
                  <a:pt x="870" y="1308"/>
                </a:lnTo>
                <a:lnTo>
                  <a:pt x="866" y="1316"/>
                </a:lnTo>
                <a:lnTo>
                  <a:pt x="864" y="1326"/>
                </a:lnTo>
                <a:lnTo>
                  <a:pt x="862" y="1338"/>
                </a:lnTo>
                <a:lnTo>
                  <a:pt x="864" y="1346"/>
                </a:lnTo>
                <a:lnTo>
                  <a:pt x="870" y="1356"/>
                </a:lnTo>
                <a:lnTo>
                  <a:pt x="878" y="1362"/>
                </a:lnTo>
                <a:lnTo>
                  <a:pt x="888" y="1368"/>
                </a:lnTo>
                <a:lnTo>
                  <a:pt x="912" y="1380"/>
                </a:lnTo>
                <a:lnTo>
                  <a:pt x="934" y="1386"/>
                </a:lnTo>
                <a:lnTo>
                  <a:pt x="1194" y="1386"/>
                </a:lnTo>
                <a:lnTo>
                  <a:pt x="1198" y="1380"/>
                </a:lnTo>
                <a:lnTo>
                  <a:pt x="1198" y="1378"/>
                </a:lnTo>
                <a:lnTo>
                  <a:pt x="1202" y="1378"/>
                </a:lnTo>
                <a:lnTo>
                  <a:pt x="1204" y="1372"/>
                </a:lnTo>
                <a:lnTo>
                  <a:pt x="1240" y="1310"/>
                </a:lnTo>
                <a:lnTo>
                  <a:pt x="1340" y="1138"/>
                </a:lnTo>
                <a:lnTo>
                  <a:pt x="1356" y="1124"/>
                </a:lnTo>
                <a:lnTo>
                  <a:pt x="1376" y="1112"/>
                </a:lnTo>
                <a:lnTo>
                  <a:pt x="1384" y="1108"/>
                </a:lnTo>
                <a:lnTo>
                  <a:pt x="1394" y="1104"/>
                </a:lnTo>
                <a:lnTo>
                  <a:pt x="1402" y="1104"/>
                </a:lnTo>
                <a:lnTo>
                  <a:pt x="1410" y="1108"/>
                </a:lnTo>
                <a:lnTo>
                  <a:pt x="1420" y="1114"/>
                </a:lnTo>
                <a:lnTo>
                  <a:pt x="1426" y="1122"/>
                </a:lnTo>
                <a:lnTo>
                  <a:pt x="1432" y="1128"/>
                </a:lnTo>
                <a:lnTo>
                  <a:pt x="1436" y="1136"/>
                </a:lnTo>
                <a:lnTo>
                  <a:pt x="1438" y="1152"/>
                </a:lnTo>
                <a:lnTo>
                  <a:pt x="1438" y="1170"/>
                </a:lnTo>
                <a:lnTo>
                  <a:pt x="1438" y="1186"/>
                </a:lnTo>
                <a:lnTo>
                  <a:pt x="1440" y="1202"/>
                </a:lnTo>
                <a:lnTo>
                  <a:pt x="1444" y="1210"/>
                </a:lnTo>
                <a:lnTo>
                  <a:pt x="1448" y="1218"/>
                </a:lnTo>
                <a:lnTo>
                  <a:pt x="1456" y="1226"/>
                </a:lnTo>
                <a:lnTo>
                  <a:pt x="1466" y="1232"/>
                </a:lnTo>
                <a:lnTo>
                  <a:pt x="1476" y="1236"/>
                </a:lnTo>
                <a:lnTo>
                  <a:pt x="1486" y="1240"/>
                </a:lnTo>
                <a:lnTo>
                  <a:pt x="1496" y="1240"/>
                </a:lnTo>
                <a:lnTo>
                  <a:pt x="1506" y="1238"/>
                </a:lnTo>
                <a:lnTo>
                  <a:pt x="1518" y="1234"/>
                </a:lnTo>
                <a:lnTo>
                  <a:pt x="1528" y="1230"/>
                </a:lnTo>
                <a:lnTo>
                  <a:pt x="1550" y="1218"/>
                </a:lnTo>
                <a:lnTo>
                  <a:pt x="1568" y="1202"/>
                </a:lnTo>
                <a:lnTo>
                  <a:pt x="1586" y="1184"/>
                </a:lnTo>
                <a:lnTo>
                  <a:pt x="1600" y="1166"/>
                </a:lnTo>
                <a:lnTo>
                  <a:pt x="1610" y="1150"/>
                </a:lnTo>
                <a:lnTo>
                  <a:pt x="1618" y="1132"/>
                </a:lnTo>
                <a:lnTo>
                  <a:pt x="1628" y="1112"/>
                </a:lnTo>
                <a:lnTo>
                  <a:pt x="1632" y="1094"/>
                </a:lnTo>
                <a:lnTo>
                  <a:pt x="1636" y="1076"/>
                </a:lnTo>
                <a:lnTo>
                  <a:pt x="1636" y="1060"/>
                </a:lnTo>
                <a:lnTo>
                  <a:pt x="1636" y="1042"/>
                </a:lnTo>
                <a:lnTo>
                  <a:pt x="1634" y="1026"/>
                </a:lnTo>
                <a:lnTo>
                  <a:pt x="1628" y="1012"/>
                </a:lnTo>
                <a:lnTo>
                  <a:pt x="1618" y="1000"/>
                </a:lnTo>
                <a:lnTo>
                  <a:pt x="1606" y="990"/>
                </a:lnTo>
                <a:lnTo>
                  <a:pt x="1596" y="986"/>
                </a:lnTo>
                <a:lnTo>
                  <a:pt x="1586" y="984"/>
                </a:lnTo>
                <a:lnTo>
                  <a:pt x="1578" y="982"/>
                </a:lnTo>
                <a:lnTo>
                  <a:pt x="1570" y="984"/>
                </a:lnTo>
                <a:lnTo>
                  <a:pt x="1554" y="990"/>
                </a:lnTo>
                <a:lnTo>
                  <a:pt x="1540" y="998"/>
                </a:lnTo>
                <a:lnTo>
                  <a:pt x="1524" y="1006"/>
                </a:lnTo>
                <a:lnTo>
                  <a:pt x="1510" y="1012"/>
                </a:lnTo>
                <a:lnTo>
                  <a:pt x="1500" y="1014"/>
                </a:lnTo>
                <a:lnTo>
                  <a:pt x="1492" y="1012"/>
                </a:lnTo>
                <a:lnTo>
                  <a:pt x="1482" y="1010"/>
                </a:lnTo>
                <a:lnTo>
                  <a:pt x="1472" y="1004"/>
                </a:lnTo>
                <a:lnTo>
                  <a:pt x="1464" y="1000"/>
                </a:lnTo>
                <a:lnTo>
                  <a:pt x="1460" y="992"/>
                </a:lnTo>
                <a:lnTo>
                  <a:pt x="1458" y="982"/>
                </a:lnTo>
                <a:lnTo>
                  <a:pt x="1458" y="972"/>
                </a:lnTo>
                <a:lnTo>
                  <a:pt x="1458" y="950"/>
                </a:lnTo>
                <a:lnTo>
                  <a:pt x="1462" y="928"/>
                </a:lnTo>
                <a:lnTo>
                  <a:pt x="1464" y="926"/>
                </a:lnTo>
                <a:lnTo>
                  <a:pt x="1466" y="920"/>
                </a:lnTo>
                <a:lnTo>
                  <a:pt x="1598" y="692"/>
                </a:lnTo>
                <a:lnTo>
                  <a:pt x="1582" y="668"/>
                </a:lnTo>
                <a:lnTo>
                  <a:pt x="1584" y="668"/>
                </a:lnTo>
                <a:lnTo>
                  <a:pt x="1198" y="0"/>
                </a:lnTo>
                <a:lnTo>
                  <a:pt x="398" y="0"/>
                </a:lnTo>
                <a:lnTo>
                  <a:pt x="322" y="132"/>
                </a:lnTo>
                <a:lnTo>
                  <a:pt x="0" y="690"/>
                </a:lnTo>
                <a:lnTo>
                  <a:pt x="116" y="888"/>
                </a:lnTo>
                <a:lnTo>
                  <a:pt x="132" y="902"/>
                </a:lnTo>
                <a:lnTo>
                  <a:pt x="150" y="914"/>
                </a:lnTo>
                <a:lnTo>
                  <a:pt x="160" y="918"/>
                </a:lnTo>
                <a:lnTo>
                  <a:pt x="168" y="920"/>
                </a:lnTo>
                <a:lnTo>
                  <a:pt x="176" y="920"/>
                </a:lnTo>
                <a:lnTo>
                  <a:pt x="184" y="918"/>
                </a:lnTo>
                <a:close/>
              </a:path>
            </a:pathLst>
          </a:custGeom>
          <a:solidFill>
            <a:srgbClr val="438DEF"/>
          </a:solidFill>
          <a:ln w="38100" cap="flat" cmpd="sng">
            <a:solidFill>
              <a:srgbClr val="5F5F5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t"/>
          <a:lstStyle/>
          <a:p>
            <a:pPr algn="ctr"/>
            <a:r>
              <a:rPr lang="en-GB" sz="1600" u="sng" dirty="0">
                <a:latin typeface="XCCW Joined PC7c" panose="03050602040000000000" pitchFamily="66" charset="0"/>
              </a:rPr>
              <a:t>Geography</a:t>
            </a:r>
          </a:p>
          <a:p>
            <a:pPr algn="ctr"/>
            <a:endParaRPr lang="en-GB" sz="1600" u="sng" dirty="0">
              <a:latin typeface="XCCW Joined PC7c" panose="03050602040000000000" pitchFamily="66" charset="0"/>
            </a:endParaRPr>
          </a:p>
          <a:p>
            <a:pPr algn="ctr"/>
            <a:r>
              <a:rPr lang="en-GB" sz="1200" dirty="0">
                <a:latin typeface="XCCW Joined PC7c" panose="03050602040000000000" pitchFamily="66" charset="0"/>
              </a:rPr>
              <a:t>Research life in   other countries, choose one where you   might like to live   and explain why.</a:t>
            </a:r>
          </a:p>
        </p:txBody>
      </p:sp>
      <p:sp>
        <p:nvSpPr>
          <p:cNvPr id="9224" name="Freeform 8"/>
          <p:cNvSpPr>
            <a:spLocks/>
          </p:cNvSpPr>
          <p:nvPr/>
        </p:nvSpPr>
        <p:spPr bwMode="auto">
          <a:xfrm>
            <a:off x="7600434" y="1324151"/>
            <a:ext cx="2181894" cy="2141453"/>
          </a:xfrm>
          <a:custGeom>
            <a:avLst/>
            <a:gdLst>
              <a:gd name="T0" fmla="*/ 284909 w 1600"/>
              <a:gd name="T1" fmla="*/ 282622 h 1624"/>
              <a:gd name="T2" fmla="*/ 311007 w 1600"/>
              <a:gd name="T3" fmla="*/ 343494 h 1624"/>
              <a:gd name="T4" fmla="*/ 406702 w 1600"/>
              <a:gd name="T5" fmla="*/ 315232 h 1624"/>
              <a:gd name="T6" fmla="*/ 461074 w 1600"/>
              <a:gd name="T7" fmla="*/ 332624 h 1624"/>
              <a:gd name="T8" fmla="*/ 467598 w 1600"/>
              <a:gd name="T9" fmla="*/ 463065 h 1624"/>
              <a:gd name="T10" fmla="*/ 400177 w 1600"/>
              <a:gd name="T11" fmla="*/ 569592 h 1624"/>
              <a:gd name="T12" fmla="*/ 297958 w 1600"/>
              <a:gd name="T13" fmla="*/ 606550 h 1624"/>
              <a:gd name="T14" fmla="*/ 258810 w 1600"/>
              <a:gd name="T15" fmla="*/ 552200 h 1624"/>
              <a:gd name="T16" fmla="*/ 228362 w 1600"/>
              <a:gd name="T17" fmla="*/ 467413 h 1624"/>
              <a:gd name="T18" fmla="*/ 152241 w 1600"/>
              <a:gd name="T19" fmla="*/ 500023 h 1624"/>
              <a:gd name="T20" fmla="*/ 152241 w 1600"/>
              <a:gd name="T21" fmla="*/ 1015265 h 1624"/>
              <a:gd name="T22" fmla="*/ 232712 w 1600"/>
              <a:gd name="T23" fmla="*/ 1052223 h 1624"/>
              <a:gd name="T24" fmla="*/ 263160 w 1600"/>
              <a:gd name="T25" fmla="*/ 984829 h 1624"/>
              <a:gd name="T26" fmla="*/ 291433 w 1600"/>
              <a:gd name="T27" fmla="*/ 917434 h 1624"/>
              <a:gd name="T28" fmla="*/ 382778 w 1600"/>
              <a:gd name="T29" fmla="*/ 932652 h 1624"/>
              <a:gd name="T30" fmla="*/ 469773 w 1600"/>
              <a:gd name="T31" fmla="*/ 1047875 h 1624"/>
              <a:gd name="T32" fmla="*/ 467598 w 1600"/>
              <a:gd name="T33" fmla="*/ 1171794 h 1624"/>
              <a:gd name="T34" fmla="*/ 408877 w 1600"/>
              <a:gd name="T35" fmla="*/ 1195708 h 1624"/>
              <a:gd name="T36" fmla="*/ 313182 w 1600"/>
              <a:gd name="T37" fmla="*/ 1167446 h 1624"/>
              <a:gd name="T38" fmla="*/ 289258 w 1600"/>
              <a:gd name="T39" fmla="*/ 1234840 h 1624"/>
              <a:gd name="T40" fmla="*/ 726408 w 1600"/>
              <a:gd name="T41" fmla="*/ 1506592 h 1624"/>
              <a:gd name="T42" fmla="*/ 745982 w 1600"/>
              <a:gd name="T43" fmla="*/ 1513114 h 1624"/>
              <a:gd name="T44" fmla="*/ 756857 w 1600"/>
              <a:gd name="T45" fmla="*/ 1519636 h 1624"/>
              <a:gd name="T46" fmla="*/ 765556 w 1600"/>
              <a:gd name="T47" fmla="*/ 1523984 h 1624"/>
              <a:gd name="T48" fmla="*/ 776430 w 1600"/>
              <a:gd name="T49" fmla="*/ 1532680 h 1624"/>
              <a:gd name="T50" fmla="*/ 782955 w 1600"/>
              <a:gd name="T51" fmla="*/ 1537028 h 1624"/>
              <a:gd name="T52" fmla="*/ 787305 w 1600"/>
              <a:gd name="T53" fmla="*/ 1545725 h 1624"/>
              <a:gd name="T54" fmla="*/ 789480 w 1600"/>
              <a:gd name="T55" fmla="*/ 1554421 h 1624"/>
              <a:gd name="T56" fmla="*/ 789480 w 1600"/>
              <a:gd name="T57" fmla="*/ 1560943 h 1624"/>
              <a:gd name="T58" fmla="*/ 787305 w 1600"/>
              <a:gd name="T59" fmla="*/ 1573987 h 1624"/>
              <a:gd name="T60" fmla="*/ 765556 w 1600"/>
              <a:gd name="T61" fmla="*/ 1604423 h 1624"/>
              <a:gd name="T62" fmla="*/ 730758 w 1600"/>
              <a:gd name="T63" fmla="*/ 1623989 h 1624"/>
              <a:gd name="T64" fmla="*/ 717709 w 1600"/>
              <a:gd name="T65" fmla="*/ 1634859 h 1624"/>
              <a:gd name="T66" fmla="*/ 709009 w 1600"/>
              <a:gd name="T67" fmla="*/ 1645729 h 1624"/>
              <a:gd name="T68" fmla="*/ 704660 w 1600"/>
              <a:gd name="T69" fmla="*/ 1663121 h 1624"/>
              <a:gd name="T70" fmla="*/ 706834 w 1600"/>
              <a:gd name="T71" fmla="*/ 1697906 h 1624"/>
              <a:gd name="T72" fmla="*/ 813403 w 1600"/>
              <a:gd name="T73" fmla="*/ 1760952 h 1624"/>
              <a:gd name="T74" fmla="*/ 956945 w 1600"/>
              <a:gd name="T75" fmla="*/ 1745734 h 1624"/>
              <a:gd name="T76" fmla="*/ 1015667 w 1600"/>
              <a:gd name="T77" fmla="*/ 1673991 h 1624"/>
              <a:gd name="T78" fmla="*/ 1013492 w 1600"/>
              <a:gd name="T79" fmla="*/ 1654425 h 1624"/>
              <a:gd name="T80" fmla="*/ 1004792 w 1600"/>
              <a:gd name="T81" fmla="*/ 1639207 h 1624"/>
              <a:gd name="T82" fmla="*/ 998268 w 1600"/>
              <a:gd name="T83" fmla="*/ 1632685 h 1624"/>
              <a:gd name="T84" fmla="*/ 985218 w 1600"/>
              <a:gd name="T85" fmla="*/ 1623989 h 1624"/>
              <a:gd name="T86" fmla="*/ 937371 w 1600"/>
              <a:gd name="T87" fmla="*/ 1587031 h 1624"/>
              <a:gd name="T88" fmla="*/ 930847 w 1600"/>
              <a:gd name="T89" fmla="*/ 1573987 h 1624"/>
              <a:gd name="T90" fmla="*/ 928672 w 1600"/>
              <a:gd name="T91" fmla="*/ 1563117 h 1624"/>
              <a:gd name="T92" fmla="*/ 928672 w 1600"/>
              <a:gd name="T93" fmla="*/ 1554421 h 1624"/>
              <a:gd name="T94" fmla="*/ 930847 w 1600"/>
              <a:gd name="T95" fmla="*/ 1545725 h 1624"/>
              <a:gd name="T96" fmla="*/ 935196 w 1600"/>
              <a:gd name="T97" fmla="*/ 1539202 h 1624"/>
              <a:gd name="T98" fmla="*/ 941721 w 1600"/>
              <a:gd name="T99" fmla="*/ 1532680 h 1624"/>
              <a:gd name="T100" fmla="*/ 950420 w 1600"/>
              <a:gd name="T101" fmla="*/ 1523984 h 1624"/>
              <a:gd name="T102" fmla="*/ 961295 w 1600"/>
              <a:gd name="T103" fmla="*/ 1519636 h 1624"/>
              <a:gd name="T104" fmla="*/ 969994 w 1600"/>
              <a:gd name="T105" fmla="*/ 1515288 h 1624"/>
              <a:gd name="T106" fmla="*/ 991743 w 1600"/>
              <a:gd name="T107" fmla="*/ 1506592 h 1624"/>
              <a:gd name="T108" fmla="*/ 1304925 w 1600"/>
              <a:gd name="T109" fmla="*/ 0 h 1624"/>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1600" h="1624">
                <a:moveTo>
                  <a:pt x="1200" y="0"/>
                </a:moveTo>
                <a:lnTo>
                  <a:pt x="402" y="0"/>
                </a:lnTo>
                <a:lnTo>
                  <a:pt x="400" y="6"/>
                </a:lnTo>
                <a:lnTo>
                  <a:pt x="400" y="8"/>
                </a:lnTo>
                <a:lnTo>
                  <a:pt x="266" y="240"/>
                </a:lnTo>
                <a:lnTo>
                  <a:pt x="262" y="260"/>
                </a:lnTo>
                <a:lnTo>
                  <a:pt x="262" y="282"/>
                </a:lnTo>
                <a:lnTo>
                  <a:pt x="264" y="290"/>
                </a:lnTo>
                <a:lnTo>
                  <a:pt x="266" y="298"/>
                </a:lnTo>
                <a:lnTo>
                  <a:pt x="270" y="306"/>
                </a:lnTo>
                <a:lnTo>
                  <a:pt x="276" y="310"/>
                </a:lnTo>
                <a:lnTo>
                  <a:pt x="286" y="316"/>
                </a:lnTo>
                <a:lnTo>
                  <a:pt x="296" y="318"/>
                </a:lnTo>
                <a:lnTo>
                  <a:pt x="306" y="320"/>
                </a:lnTo>
                <a:lnTo>
                  <a:pt x="314" y="318"/>
                </a:lnTo>
                <a:lnTo>
                  <a:pt x="330" y="312"/>
                </a:lnTo>
                <a:lnTo>
                  <a:pt x="344" y="304"/>
                </a:lnTo>
                <a:lnTo>
                  <a:pt x="358" y="296"/>
                </a:lnTo>
                <a:lnTo>
                  <a:pt x="374" y="290"/>
                </a:lnTo>
                <a:lnTo>
                  <a:pt x="382" y="288"/>
                </a:lnTo>
                <a:lnTo>
                  <a:pt x="392" y="290"/>
                </a:lnTo>
                <a:lnTo>
                  <a:pt x="400" y="292"/>
                </a:lnTo>
                <a:lnTo>
                  <a:pt x="412" y="296"/>
                </a:lnTo>
                <a:lnTo>
                  <a:pt x="418" y="302"/>
                </a:lnTo>
                <a:lnTo>
                  <a:pt x="424" y="306"/>
                </a:lnTo>
                <a:lnTo>
                  <a:pt x="434" y="320"/>
                </a:lnTo>
                <a:lnTo>
                  <a:pt x="438" y="336"/>
                </a:lnTo>
                <a:lnTo>
                  <a:pt x="442" y="352"/>
                </a:lnTo>
                <a:lnTo>
                  <a:pt x="442" y="370"/>
                </a:lnTo>
                <a:lnTo>
                  <a:pt x="438" y="390"/>
                </a:lnTo>
                <a:lnTo>
                  <a:pt x="434" y="408"/>
                </a:lnTo>
                <a:lnTo>
                  <a:pt x="430" y="426"/>
                </a:lnTo>
                <a:lnTo>
                  <a:pt x="420" y="450"/>
                </a:lnTo>
                <a:lnTo>
                  <a:pt x="410" y="472"/>
                </a:lnTo>
                <a:lnTo>
                  <a:pt x="398" y="488"/>
                </a:lnTo>
                <a:lnTo>
                  <a:pt x="384" y="506"/>
                </a:lnTo>
                <a:lnTo>
                  <a:pt x="368" y="524"/>
                </a:lnTo>
                <a:lnTo>
                  <a:pt x="348" y="540"/>
                </a:lnTo>
                <a:lnTo>
                  <a:pt x="328" y="552"/>
                </a:lnTo>
                <a:lnTo>
                  <a:pt x="318" y="556"/>
                </a:lnTo>
                <a:lnTo>
                  <a:pt x="306" y="560"/>
                </a:lnTo>
                <a:lnTo>
                  <a:pt x="296" y="562"/>
                </a:lnTo>
                <a:lnTo>
                  <a:pt x="284" y="562"/>
                </a:lnTo>
                <a:lnTo>
                  <a:pt x="274" y="558"/>
                </a:lnTo>
                <a:lnTo>
                  <a:pt x="264" y="554"/>
                </a:lnTo>
                <a:lnTo>
                  <a:pt x="256" y="548"/>
                </a:lnTo>
                <a:lnTo>
                  <a:pt x="248" y="540"/>
                </a:lnTo>
                <a:lnTo>
                  <a:pt x="244" y="532"/>
                </a:lnTo>
                <a:lnTo>
                  <a:pt x="240" y="524"/>
                </a:lnTo>
                <a:lnTo>
                  <a:pt x="238" y="508"/>
                </a:lnTo>
                <a:lnTo>
                  <a:pt x="238" y="492"/>
                </a:lnTo>
                <a:lnTo>
                  <a:pt x="238" y="474"/>
                </a:lnTo>
                <a:lnTo>
                  <a:pt x="234" y="458"/>
                </a:lnTo>
                <a:lnTo>
                  <a:pt x="232" y="450"/>
                </a:lnTo>
                <a:lnTo>
                  <a:pt x="226" y="444"/>
                </a:lnTo>
                <a:lnTo>
                  <a:pt x="218" y="436"/>
                </a:lnTo>
                <a:lnTo>
                  <a:pt x="210" y="430"/>
                </a:lnTo>
                <a:lnTo>
                  <a:pt x="202" y="426"/>
                </a:lnTo>
                <a:lnTo>
                  <a:pt x="192" y="426"/>
                </a:lnTo>
                <a:lnTo>
                  <a:pt x="184" y="430"/>
                </a:lnTo>
                <a:lnTo>
                  <a:pt x="174" y="434"/>
                </a:lnTo>
                <a:lnTo>
                  <a:pt x="156" y="446"/>
                </a:lnTo>
                <a:lnTo>
                  <a:pt x="140" y="460"/>
                </a:lnTo>
                <a:lnTo>
                  <a:pt x="40" y="632"/>
                </a:lnTo>
                <a:lnTo>
                  <a:pt x="4" y="694"/>
                </a:lnTo>
                <a:lnTo>
                  <a:pt x="0" y="694"/>
                </a:lnTo>
                <a:lnTo>
                  <a:pt x="2" y="696"/>
                </a:lnTo>
                <a:lnTo>
                  <a:pt x="4" y="696"/>
                </a:lnTo>
                <a:lnTo>
                  <a:pt x="140" y="934"/>
                </a:lnTo>
                <a:lnTo>
                  <a:pt x="158" y="948"/>
                </a:lnTo>
                <a:lnTo>
                  <a:pt x="176" y="962"/>
                </a:lnTo>
                <a:lnTo>
                  <a:pt x="186" y="968"/>
                </a:lnTo>
                <a:lnTo>
                  <a:pt x="196" y="970"/>
                </a:lnTo>
                <a:lnTo>
                  <a:pt x="206" y="970"/>
                </a:lnTo>
                <a:lnTo>
                  <a:pt x="214" y="968"/>
                </a:lnTo>
                <a:lnTo>
                  <a:pt x="224" y="960"/>
                </a:lnTo>
                <a:lnTo>
                  <a:pt x="230" y="954"/>
                </a:lnTo>
                <a:lnTo>
                  <a:pt x="236" y="946"/>
                </a:lnTo>
                <a:lnTo>
                  <a:pt x="240" y="938"/>
                </a:lnTo>
                <a:lnTo>
                  <a:pt x="242" y="922"/>
                </a:lnTo>
                <a:lnTo>
                  <a:pt x="242" y="906"/>
                </a:lnTo>
                <a:lnTo>
                  <a:pt x="242" y="888"/>
                </a:lnTo>
                <a:lnTo>
                  <a:pt x="244" y="872"/>
                </a:lnTo>
                <a:lnTo>
                  <a:pt x="248" y="864"/>
                </a:lnTo>
                <a:lnTo>
                  <a:pt x="252" y="858"/>
                </a:lnTo>
                <a:lnTo>
                  <a:pt x="260" y="850"/>
                </a:lnTo>
                <a:lnTo>
                  <a:pt x="268" y="844"/>
                </a:lnTo>
                <a:lnTo>
                  <a:pt x="278" y="838"/>
                </a:lnTo>
                <a:lnTo>
                  <a:pt x="290" y="836"/>
                </a:lnTo>
                <a:lnTo>
                  <a:pt x="300" y="836"/>
                </a:lnTo>
                <a:lnTo>
                  <a:pt x="310" y="836"/>
                </a:lnTo>
                <a:lnTo>
                  <a:pt x="322" y="840"/>
                </a:lnTo>
                <a:lnTo>
                  <a:pt x="332" y="844"/>
                </a:lnTo>
                <a:lnTo>
                  <a:pt x="352" y="858"/>
                </a:lnTo>
                <a:lnTo>
                  <a:pt x="372" y="874"/>
                </a:lnTo>
                <a:lnTo>
                  <a:pt x="390" y="892"/>
                </a:lnTo>
                <a:lnTo>
                  <a:pt x="404" y="910"/>
                </a:lnTo>
                <a:lnTo>
                  <a:pt x="414" y="926"/>
                </a:lnTo>
                <a:lnTo>
                  <a:pt x="422" y="944"/>
                </a:lnTo>
                <a:lnTo>
                  <a:pt x="432" y="964"/>
                </a:lnTo>
                <a:lnTo>
                  <a:pt x="438" y="988"/>
                </a:lnTo>
                <a:lnTo>
                  <a:pt x="442" y="1012"/>
                </a:lnTo>
                <a:lnTo>
                  <a:pt x="444" y="1038"/>
                </a:lnTo>
                <a:lnTo>
                  <a:pt x="442" y="1048"/>
                </a:lnTo>
                <a:lnTo>
                  <a:pt x="440" y="1060"/>
                </a:lnTo>
                <a:lnTo>
                  <a:pt x="436" y="1070"/>
                </a:lnTo>
                <a:lnTo>
                  <a:pt x="430" y="1078"/>
                </a:lnTo>
                <a:lnTo>
                  <a:pt x="422" y="1086"/>
                </a:lnTo>
                <a:lnTo>
                  <a:pt x="412" y="1092"/>
                </a:lnTo>
                <a:lnTo>
                  <a:pt x="402" y="1098"/>
                </a:lnTo>
                <a:lnTo>
                  <a:pt x="392" y="1100"/>
                </a:lnTo>
                <a:lnTo>
                  <a:pt x="384" y="1100"/>
                </a:lnTo>
                <a:lnTo>
                  <a:pt x="376" y="1100"/>
                </a:lnTo>
                <a:lnTo>
                  <a:pt x="360" y="1094"/>
                </a:lnTo>
                <a:lnTo>
                  <a:pt x="346" y="1084"/>
                </a:lnTo>
                <a:lnTo>
                  <a:pt x="330" y="1076"/>
                </a:lnTo>
                <a:lnTo>
                  <a:pt x="316" y="1070"/>
                </a:lnTo>
                <a:lnTo>
                  <a:pt x="306" y="1070"/>
                </a:lnTo>
                <a:lnTo>
                  <a:pt x="298" y="1070"/>
                </a:lnTo>
                <a:lnTo>
                  <a:pt x="288" y="1074"/>
                </a:lnTo>
                <a:lnTo>
                  <a:pt x="278" y="1078"/>
                </a:lnTo>
                <a:lnTo>
                  <a:pt x="272" y="1084"/>
                </a:lnTo>
                <a:lnTo>
                  <a:pt x="266" y="1092"/>
                </a:lnTo>
                <a:lnTo>
                  <a:pt x="264" y="1102"/>
                </a:lnTo>
                <a:lnTo>
                  <a:pt x="264" y="1114"/>
                </a:lnTo>
                <a:lnTo>
                  <a:pt x="266" y="1136"/>
                </a:lnTo>
                <a:lnTo>
                  <a:pt x="270" y="1158"/>
                </a:lnTo>
                <a:lnTo>
                  <a:pt x="402" y="1386"/>
                </a:lnTo>
                <a:lnTo>
                  <a:pt x="668" y="1386"/>
                </a:lnTo>
                <a:lnTo>
                  <a:pt x="674" y="1388"/>
                </a:lnTo>
                <a:lnTo>
                  <a:pt x="686" y="1392"/>
                </a:lnTo>
                <a:lnTo>
                  <a:pt x="688" y="1394"/>
                </a:lnTo>
                <a:lnTo>
                  <a:pt x="692" y="1394"/>
                </a:lnTo>
                <a:lnTo>
                  <a:pt x="694" y="1396"/>
                </a:lnTo>
                <a:lnTo>
                  <a:pt x="696" y="1398"/>
                </a:lnTo>
                <a:lnTo>
                  <a:pt x="700" y="1398"/>
                </a:lnTo>
                <a:lnTo>
                  <a:pt x="702" y="1400"/>
                </a:lnTo>
                <a:lnTo>
                  <a:pt x="704" y="1402"/>
                </a:lnTo>
                <a:lnTo>
                  <a:pt x="706" y="1402"/>
                </a:lnTo>
                <a:lnTo>
                  <a:pt x="710" y="1406"/>
                </a:lnTo>
                <a:lnTo>
                  <a:pt x="714" y="1410"/>
                </a:lnTo>
                <a:lnTo>
                  <a:pt x="716" y="1410"/>
                </a:lnTo>
                <a:lnTo>
                  <a:pt x="718" y="1412"/>
                </a:lnTo>
                <a:lnTo>
                  <a:pt x="720" y="1414"/>
                </a:lnTo>
                <a:lnTo>
                  <a:pt x="722" y="1416"/>
                </a:lnTo>
                <a:lnTo>
                  <a:pt x="722" y="1418"/>
                </a:lnTo>
                <a:lnTo>
                  <a:pt x="724" y="1420"/>
                </a:lnTo>
                <a:lnTo>
                  <a:pt x="724" y="1422"/>
                </a:lnTo>
                <a:lnTo>
                  <a:pt x="726" y="1424"/>
                </a:lnTo>
                <a:lnTo>
                  <a:pt x="726" y="1426"/>
                </a:lnTo>
                <a:lnTo>
                  <a:pt x="726" y="1430"/>
                </a:lnTo>
                <a:lnTo>
                  <a:pt x="726" y="1436"/>
                </a:lnTo>
                <a:lnTo>
                  <a:pt x="726" y="1438"/>
                </a:lnTo>
                <a:lnTo>
                  <a:pt x="726" y="1442"/>
                </a:lnTo>
                <a:lnTo>
                  <a:pt x="724" y="1444"/>
                </a:lnTo>
                <a:lnTo>
                  <a:pt x="724" y="1448"/>
                </a:lnTo>
                <a:lnTo>
                  <a:pt x="720" y="1458"/>
                </a:lnTo>
                <a:lnTo>
                  <a:pt x="716" y="1464"/>
                </a:lnTo>
                <a:lnTo>
                  <a:pt x="710" y="1470"/>
                </a:lnTo>
                <a:lnTo>
                  <a:pt x="704" y="1476"/>
                </a:lnTo>
                <a:lnTo>
                  <a:pt x="690" y="1484"/>
                </a:lnTo>
                <a:lnTo>
                  <a:pt x="676" y="1492"/>
                </a:lnTo>
                <a:lnTo>
                  <a:pt x="674" y="1494"/>
                </a:lnTo>
                <a:lnTo>
                  <a:pt x="672" y="1494"/>
                </a:lnTo>
                <a:lnTo>
                  <a:pt x="668" y="1498"/>
                </a:lnTo>
                <a:lnTo>
                  <a:pt x="666" y="1498"/>
                </a:lnTo>
                <a:lnTo>
                  <a:pt x="662" y="1502"/>
                </a:lnTo>
                <a:lnTo>
                  <a:pt x="660" y="1504"/>
                </a:lnTo>
                <a:lnTo>
                  <a:pt x="656" y="1508"/>
                </a:lnTo>
                <a:lnTo>
                  <a:pt x="652" y="1514"/>
                </a:lnTo>
                <a:lnTo>
                  <a:pt x="650" y="1522"/>
                </a:lnTo>
                <a:lnTo>
                  <a:pt x="648" y="1530"/>
                </a:lnTo>
                <a:lnTo>
                  <a:pt x="648" y="1532"/>
                </a:lnTo>
                <a:lnTo>
                  <a:pt x="646" y="1540"/>
                </a:lnTo>
                <a:lnTo>
                  <a:pt x="648" y="1552"/>
                </a:lnTo>
                <a:lnTo>
                  <a:pt x="650" y="1562"/>
                </a:lnTo>
                <a:lnTo>
                  <a:pt x="656" y="1572"/>
                </a:lnTo>
                <a:lnTo>
                  <a:pt x="662" y="1580"/>
                </a:lnTo>
                <a:lnTo>
                  <a:pt x="670" y="1588"/>
                </a:lnTo>
                <a:lnTo>
                  <a:pt x="680" y="1594"/>
                </a:lnTo>
                <a:lnTo>
                  <a:pt x="700" y="1606"/>
                </a:lnTo>
                <a:lnTo>
                  <a:pt x="724" y="1614"/>
                </a:lnTo>
                <a:lnTo>
                  <a:pt x="748" y="1620"/>
                </a:lnTo>
                <a:lnTo>
                  <a:pt x="770" y="1624"/>
                </a:lnTo>
                <a:lnTo>
                  <a:pt x="790" y="1624"/>
                </a:lnTo>
                <a:lnTo>
                  <a:pt x="810" y="1624"/>
                </a:lnTo>
                <a:lnTo>
                  <a:pt x="832" y="1620"/>
                </a:lnTo>
                <a:lnTo>
                  <a:pt x="856" y="1614"/>
                </a:lnTo>
                <a:lnTo>
                  <a:pt x="880" y="1606"/>
                </a:lnTo>
                <a:lnTo>
                  <a:pt x="902" y="1594"/>
                </a:lnTo>
                <a:lnTo>
                  <a:pt x="910" y="1588"/>
                </a:lnTo>
                <a:lnTo>
                  <a:pt x="918" y="1580"/>
                </a:lnTo>
                <a:lnTo>
                  <a:pt x="926" y="1572"/>
                </a:lnTo>
                <a:lnTo>
                  <a:pt x="930" y="1562"/>
                </a:lnTo>
                <a:lnTo>
                  <a:pt x="934" y="1552"/>
                </a:lnTo>
                <a:lnTo>
                  <a:pt x="934" y="1540"/>
                </a:lnTo>
                <a:lnTo>
                  <a:pt x="934" y="1532"/>
                </a:lnTo>
                <a:lnTo>
                  <a:pt x="934" y="1530"/>
                </a:lnTo>
                <a:lnTo>
                  <a:pt x="932" y="1522"/>
                </a:lnTo>
                <a:lnTo>
                  <a:pt x="930" y="1522"/>
                </a:lnTo>
                <a:lnTo>
                  <a:pt x="928" y="1514"/>
                </a:lnTo>
                <a:lnTo>
                  <a:pt x="924" y="1508"/>
                </a:lnTo>
                <a:lnTo>
                  <a:pt x="920" y="1504"/>
                </a:lnTo>
                <a:lnTo>
                  <a:pt x="918" y="1502"/>
                </a:lnTo>
                <a:lnTo>
                  <a:pt x="914" y="1498"/>
                </a:lnTo>
                <a:lnTo>
                  <a:pt x="912" y="1498"/>
                </a:lnTo>
                <a:lnTo>
                  <a:pt x="908" y="1494"/>
                </a:lnTo>
                <a:lnTo>
                  <a:pt x="906" y="1494"/>
                </a:lnTo>
                <a:lnTo>
                  <a:pt x="904" y="1492"/>
                </a:lnTo>
                <a:lnTo>
                  <a:pt x="890" y="1484"/>
                </a:lnTo>
                <a:lnTo>
                  <a:pt x="878" y="1476"/>
                </a:lnTo>
                <a:lnTo>
                  <a:pt x="866" y="1466"/>
                </a:lnTo>
                <a:lnTo>
                  <a:pt x="862" y="1460"/>
                </a:lnTo>
                <a:lnTo>
                  <a:pt x="858" y="1454"/>
                </a:lnTo>
                <a:lnTo>
                  <a:pt x="856" y="1448"/>
                </a:lnTo>
                <a:lnTo>
                  <a:pt x="856" y="1444"/>
                </a:lnTo>
                <a:lnTo>
                  <a:pt x="856" y="1442"/>
                </a:lnTo>
                <a:lnTo>
                  <a:pt x="854" y="1438"/>
                </a:lnTo>
                <a:lnTo>
                  <a:pt x="854" y="1436"/>
                </a:lnTo>
                <a:lnTo>
                  <a:pt x="854" y="1430"/>
                </a:lnTo>
                <a:lnTo>
                  <a:pt x="854" y="1426"/>
                </a:lnTo>
                <a:lnTo>
                  <a:pt x="856" y="1424"/>
                </a:lnTo>
                <a:lnTo>
                  <a:pt x="856" y="1422"/>
                </a:lnTo>
                <a:lnTo>
                  <a:pt x="856" y="1420"/>
                </a:lnTo>
                <a:lnTo>
                  <a:pt x="858" y="1418"/>
                </a:lnTo>
                <a:lnTo>
                  <a:pt x="860" y="1416"/>
                </a:lnTo>
                <a:lnTo>
                  <a:pt x="862" y="1414"/>
                </a:lnTo>
                <a:lnTo>
                  <a:pt x="862" y="1412"/>
                </a:lnTo>
                <a:lnTo>
                  <a:pt x="864" y="1410"/>
                </a:lnTo>
                <a:lnTo>
                  <a:pt x="866" y="1410"/>
                </a:lnTo>
                <a:lnTo>
                  <a:pt x="870" y="1406"/>
                </a:lnTo>
                <a:lnTo>
                  <a:pt x="874" y="1402"/>
                </a:lnTo>
                <a:lnTo>
                  <a:pt x="876" y="1402"/>
                </a:lnTo>
                <a:lnTo>
                  <a:pt x="880" y="1400"/>
                </a:lnTo>
                <a:lnTo>
                  <a:pt x="882" y="1398"/>
                </a:lnTo>
                <a:lnTo>
                  <a:pt x="884" y="1398"/>
                </a:lnTo>
                <a:lnTo>
                  <a:pt x="886" y="1396"/>
                </a:lnTo>
                <a:lnTo>
                  <a:pt x="890" y="1394"/>
                </a:lnTo>
                <a:lnTo>
                  <a:pt x="892" y="1394"/>
                </a:lnTo>
                <a:lnTo>
                  <a:pt x="894" y="1392"/>
                </a:lnTo>
                <a:lnTo>
                  <a:pt x="906" y="1388"/>
                </a:lnTo>
                <a:lnTo>
                  <a:pt x="908" y="1388"/>
                </a:lnTo>
                <a:lnTo>
                  <a:pt x="912" y="1386"/>
                </a:lnTo>
                <a:lnTo>
                  <a:pt x="1200" y="1386"/>
                </a:lnTo>
                <a:lnTo>
                  <a:pt x="1200" y="1384"/>
                </a:lnTo>
                <a:lnTo>
                  <a:pt x="1600" y="694"/>
                </a:lnTo>
                <a:lnTo>
                  <a:pt x="1200" y="0"/>
                </a:lnTo>
                <a:close/>
              </a:path>
            </a:pathLst>
          </a:custGeom>
          <a:solidFill>
            <a:srgbClr val="FBFB37"/>
          </a:solidFill>
          <a:ln w="38100" cap="flat" cmpd="sng">
            <a:solidFill>
              <a:srgbClr val="5F5F5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t"/>
          <a:lstStyle/>
          <a:p>
            <a:pPr algn="ctr"/>
            <a:r>
              <a:rPr lang="en-GB" sz="1600" u="sng" dirty="0">
                <a:latin typeface="XCCW Joined PC7c" panose="03050602040000000000" pitchFamily="66" charset="0"/>
              </a:rPr>
              <a:t>History</a:t>
            </a:r>
          </a:p>
          <a:p>
            <a:pPr algn="ctr"/>
            <a:r>
              <a:rPr lang="en-GB" sz="1400" dirty="0">
                <a:latin typeface="XCCW Joined PC7c" panose="03050602040000000000" pitchFamily="66" charset="0"/>
              </a:rPr>
              <a:t>  </a:t>
            </a:r>
          </a:p>
          <a:p>
            <a:pPr algn="ctr"/>
            <a:r>
              <a:rPr lang="en-GB" sz="1200" dirty="0">
                <a:latin typeface="XCCW Joined PC7c" panose="03050602040000000000" pitchFamily="66" charset="0"/>
              </a:rPr>
              <a:t>Prepare a   presentation about Greek or Roman inventions that we   still use         today</a:t>
            </a:r>
            <a:r>
              <a:rPr lang="en-GB" sz="1400" dirty="0">
                <a:latin typeface="XCCW Joined PC7c" panose="03050602040000000000" pitchFamily="66" charset="0"/>
              </a:rPr>
              <a:t>.</a:t>
            </a:r>
          </a:p>
        </p:txBody>
      </p:sp>
      <p:sp>
        <p:nvSpPr>
          <p:cNvPr id="5" name="Rectangle 4">
            <a:extLst>
              <a:ext uri="{FF2B5EF4-FFF2-40B4-BE49-F238E27FC236}">
                <a16:creationId xmlns:a16="http://schemas.microsoft.com/office/drawing/2014/main" id="{1BE834C5-E8CC-4AEF-913A-F864F8719ECD}"/>
              </a:ext>
            </a:extLst>
          </p:cNvPr>
          <p:cNvSpPr/>
          <p:nvPr/>
        </p:nvSpPr>
        <p:spPr>
          <a:xfrm>
            <a:off x="128267" y="2134433"/>
            <a:ext cx="2999574" cy="3511770"/>
          </a:xfrm>
          <a:prstGeom prst="rect">
            <a:avLst/>
          </a:prstGeom>
          <a:solidFill>
            <a:schemeClr val="accent5">
              <a:lumMod val="40000"/>
              <a:lumOff val="6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u="sng" dirty="0">
                <a:solidFill>
                  <a:sysClr val="windowText" lastClr="000000"/>
                </a:solidFill>
                <a:latin typeface="XCCW Joined PC7c" panose="03050602040000000000" pitchFamily="66" charset="0"/>
              </a:rPr>
              <a:t>Weekly Core subject homework</a:t>
            </a:r>
          </a:p>
          <a:p>
            <a:pPr algn="ctr"/>
            <a:endParaRPr lang="en-GB" sz="1200" dirty="0">
              <a:solidFill>
                <a:sysClr val="windowText" lastClr="000000"/>
              </a:solidFill>
              <a:latin typeface="XCCW Joined PC7c" panose="03050602040000000000" pitchFamily="66" charset="0"/>
            </a:endParaRPr>
          </a:p>
          <a:p>
            <a:pPr algn="ctr"/>
            <a:r>
              <a:rPr lang="en-GB" sz="1200" dirty="0">
                <a:solidFill>
                  <a:sysClr val="windowText" lastClr="000000"/>
                </a:solidFill>
                <a:latin typeface="XCCW Joined PC7c" panose="03050602040000000000" pitchFamily="66" charset="0"/>
                <a:hlinkClick r:id="rId4"/>
              </a:rPr>
              <a:t>www.ttrockstars.com</a:t>
            </a:r>
            <a:r>
              <a:rPr lang="en-GB" sz="1200" dirty="0">
                <a:solidFill>
                  <a:sysClr val="windowText" lastClr="000000"/>
                </a:solidFill>
                <a:latin typeface="XCCW Joined PC7c" panose="03050602040000000000" pitchFamily="66" charset="0"/>
              </a:rPr>
              <a:t> </a:t>
            </a:r>
          </a:p>
          <a:p>
            <a:pPr algn="ctr"/>
            <a:r>
              <a:rPr lang="en-GB" sz="1200" dirty="0">
                <a:solidFill>
                  <a:sysClr val="windowText" lastClr="000000"/>
                </a:solidFill>
                <a:latin typeface="XCCW Joined PC7c" panose="03050602040000000000" pitchFamily="66" charset="0"/>
              </a:rPr>
              <a:t>Practise your times tables, set by your teacher. Weekly scores are updated in each class and ‘class of the week’ awarded in assembly!</a:t>
            </a:r>
          </a:p>
          <a:p>
            <a:pPr algn="ctr"/>
            <a:endParaRPr lang="en-GB" sz="1200" dirty="0">
              <a:solidFill>
                <a:sysClr val="windowText" lastClr="000000"/>
              </a:solidFill>
              <a:latin typeface="XCCW Joined PC7c" panose="03050602040000000000" pitchFamily="66" charset="0"/>
            </a:endParaRPr>
          </a:p>
          <a:p>
            <a:pPr algn="ctr"/>
            <a:r>
              <a:rPr lang="en-GB" sz="1200" u="sng" dirty="0">
                <a:solidFill>
                  <a:sysClr val="windowText" lastClr="000000"/>
                </a:solidFill>
                <a:latin typeface="XCCW Joined PC7c" panose="03050602040000000000" pitchFamily="66" charset="0"/>
              </a:rPr>
              <a:t>Spelling</a:t>
            </a:r>
          </a:p>
          <a:p>
            <a:pPr algn="ctr"/>
            <a:r>
              <a:rPr lang="en-GB" sz="1200" dirty="0">
                <a:solidFill>
                  <a:sysClr val="windowText" lastClr="000000"/>
                </a:solidFill>
                <a:latin typeface="XCCW Joined PC7c" panose="03050602040000000000" pitchFamily="66" charset="0"/>
              </a:rPr>
              <a:t>10 new spellings every week.</a:t>
            </a:r>
          </a:p>
          <a:p>
            <a:pPr algn="ctr"/>
            <a:r>
              <a:rPr lang="en-GB" sz="1200" dirty="0">
                <a:solidFill>
                  <a:sysClr val="windowText" lastClr="000000"/>
                </a:solidFill>
                <a:latin typeface="XCCW Joined PC7c" panose="03050602040000000000" pitchFamily="66" charset="0"/>
              </a:rPr>
              <a:t>Sent home on Friday with the children and posted on the website. Spelling tests are on Fridays, and marked tests are sent home on the same day.</a:t>
            </a:r>
          </a:p>
        </p:txBody>
      </p:sp>
      <p:sp>
        <p:nvSpPr>
          <p:cNvPr id="16" name="Rectangle 15">
            <a:extLst>
              <a:ext uri="{FF2B5EF4-FFF2-40B4-BE49-F238E27FC236}">
                <a16:creationId xmlns:a16="http://schemas.microsoft.com/office/drawing/2014/main" id="{C268011B-5DA3-4513-AB73-CFA132BE9371}"/>
              </a:ext>
            </a:extLst>
          </p:cNvPr>
          <p:cNvSpPr/>
          <p:nvPr/>
        </p:nvSpPr>
        <p:spPr>
          <a:xfrm>
            <a:off x="154745" y="5749636"/>
            <a:ext cx="2973096" cy="967322"/>
          </a:xfrm>
          <a:prstGeom prst="rect">
            <a:avLst/>
          </a:prstGeom>
          <a:solidFill>
            <a:schemeClr val="accent5">
              <a:lumMod val="40000"/>
              <a:lumOff val="6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ysClr val="windowText" lastClr="000000"/>
                </a:solidFill>
                <a:latin typeface="XCCW Joined PC7c" panose="03050602040000000000" pitchFamily="66" charset="0"/>
              </a:rPr>
              <a:t>Don’t forget to read for 20 minutes at least 3 times a week!</a:t>
            </a:r>
          </a:p>
        </p:txBody>
      </p:sp>
      <mc:AlternateContent xmlns:mc="http://schemas.openxmlformats.org/markup-compatibility/2006" xmlns:p14="http://schemas.microsoft.com/office/powerpoint/2010/main">
        <mc:Choice Requires="p14">
          <p:contentPart p14:bwMode="auto" r:id="rId5">
            <p14:nvContentPartPr>
              <p14:cNvPr id="3" name="Ink 2">
                <a:extLst>
                  <a:ext uri="{FF2B5EF4-FFF2-40B4-BE49-F238E27FC236}">
                    <a16:creationId xmlns:a16="http://schemas.microsoft.com/office/drawing/2014/main" id="{545C828B-9ADB-4C87-B84C-CC8DC9FCB69B}"/>
                  </a:ext>
                </a:extLst>
              </p14:cNvPr>
              <p14:cNvContentPartPr/>
              <p14:nvPr/>
            </p14:nvContentPartPr>
            <p14:xfrm>
              <a:off x="-1178476" y="6181800"/>
              <a:ext cx="360" cy="360"/>
            </p14:xfrm>
          </p:contentPart>
        </mc:Choice>
        <mc:Fallback xmlns="">
          <p:pic>
            <p:nvPicPr>
              <p:cNvPr id="3" name="Ink 2">
                <a:extLst>
                  <a:ext uri="{FF2B5EF4-FFF2-40B4-BE49-F238E27FC236}">
                    <a16:creationId xmlns:a16="http://schemas.microsoft.com/office/drawing/2014/main" id="{545C828B-9ADB-4C87-B84C-CC8DC9FCB69B}"/>
                  </a:ext>
                </a:extLst>
              </p:cNvPr>
              <p:cNvPicPr/>
              <p:nvPr/>
            </p:nvPicPr>
            <p:blipFill>
              <a:blip r:embed="rId9"/>
              <a:stretch>
                <a:fillRect/>
              </a:stretch>
            </p:blipFill>
            <p:spPr>
              <a:xfrm>
                <a:off x="-1187116" y="6172800"/>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4" name="Ink 3">
                <a:extLst>
                  <a:ext uri="{FF2B5EF4-FFF2-40B4-BE49-F238E27FC236}">
                    <a16:creationId xmlns:a16="http://schemas.microsoft.com/office/drawing/2014/main" id="{38E20E4D-E790-4C02-8E32-EA36ED885B9D}"/>
                  </a:ext>
                </a:extLst>
              </p14:cNvPr>
              <p14:cNvContentPartPr/>
              <p14:nvPr/>
            </p14:nvContentPartPr>
            <p14:xfrm>
              <a:off x="-2231116" y="6653400"/>
              <a:ext cx="360" cy="360"/>
            </p14:xfrm>
          </p:contentPart>
        </mc:Choice>
        <mc:Fallback xmlns="">
          <p:pic>
            <p:nvPicPr>
              <p:cNvPr id="4" name="Ink 3">
                <a:extLst>
                  <a:ext uri="{FF2B5EF4-FFF2-40B4-BE49-F238E27FC236}">
                    <a16:creationId xmlns:a16="http://schemas.microsoft.com/office/drawing/2014/main" id="{38E20E4D-E790-4C02-8E32-EA36ED885B9D}"/>
                  </a:ext>
                </a:extLst>
              </p:cNvPr>
              <p:cNvPicPr/>
              <p:nvPr/>
            </p:nvPicPr>
            <p:blipFill>
              <a:blip r:embed="rId9"/>
              <a:stretch>
                <a:fillRect/>
              </a:stretch>
            </p:blipFill>
            <p:spPr>
              <a:xfrm>
                <a:off x="-2240116" y="6644760"/>
                <a:ext cx="18000" cy="18000"/>
              </a:xfrm>
              <a:prstGeom prst="rect">
                <a:avLst/>
              </a:prstGeom>
            </p:spPr>
          </p:pic>
        </mc:Fallback>
      </mc:AlternateContent>
      <p:sp>
        <p:nvSpPr>
          <p:cNvPr id="17" name="Rectangle 16">
            <a:extLst>
              <a:ext uri="{FF2B5EF4-FFF2-40B4-BE49-F238E27FC236}">
                <a16:creationId xmlns:a16="http://schemas.microsoft.com/office/drawing/2014/main" id="{049AAD60-9743-49E3-BC10-8EBFF51A0047}"/>
              </a:ext>
            </a:extLst>
          </p:cNvPr>
          <p:cNvSpPr/>
          <p:nvPr/>
        </p:nvSpPr>
        <p:spPr>
          <a:xfrm>
            <a:off x="128266" y="161041"/>
            <a:ext cx="2999575" cy="1790447"/>
          </a:xfrm>
          <a:prstGeom prst="rect">
            <a:avLst/>
          </a:prstGeom>
          <a:solidFill>
            <a:schemeClr val="accent5">
              <a:lumMod val="40000"/>
              <a:lumOff val="6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u="sng" dirty="0">
                <a:solidFill>
                  <a:sysClr val="windowText" lastClr="000000"/>
                </a:solidFill>
                <a:latin typeface="XCCW Joined PC7c" panose="03050602040000000000" pitchFamily="66" charset="0"/>
              </a:rPr>
              <a:t>IPC homework</a:t>
            </a:r>
          </a:p>
          <a:p>
            <a:pPr algn="ctr"/>
            <a:endParaRPr lang="en-GB" sz="1200" dirty="0">
              <a:solidFill>
                <a:sysClr val="windowText" lastClr="000000"/>
              </a:solidFill>
              <a:latin typeface="XCCW Joined PC7c" panose="03050602040000000000" pitchFamily="66" charset="0"/>
            </a:endParaRPr>
          </a:p>
          <a:p>
            <a:pPr algn="ctr"/>
            <a:r>
              <a:rPr lang="en-GB" sz="1200" dirty="0">
                <a:solidFill>
                  <a:sysClr val="windowText" lastClr="000000"/>
                </a:solidFill>
                <a:latin typeface="XCCW Joined PC7c" panose="03050602040000000000" pitchFamily="66" charset="0"/>
              </a:rPr>
              <a:t>As part of our IPC unit, The Great, the Bold and the Brave, here are some activities you could try at home. Email or bring in your projects or photos so we can celebrate your learning together!</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Rounded Corners 15">
            <a:extLst>
              <a:ext uri="{FF2B5EF4-FFF2-40B4-BE49-F238E27FC236}">
                <a16:creationId xmlns:a16="http://schemas.microsoft.com/office/drawing/2014/main" id="{820AE6C0-77EB-4955-873E-BB349905A6D7}"/>
              </a:ext>
            </a:extLst>
          </p:cNvPr>
          <p:cNvSpPr/>
          <p:nvPr/>
        </p:nvSpPr>
        <p:spPr>
          <a:xfrm>
            <a:off x="6571281" y="170481"/>
            <a:ext cx="3223647" cy="2274377"/>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u="sng" dirty="0">
                <a:solidFill>
                  <a:sysClr val="windowText" lastClr="000000"/>
                </a:solidFill>
                <a:latin typeface="XCCW Joined PC7c" panose="03050602040000000000" pitchFamily="66" charset="0"/>
              </a:rPr>
              <a:t>Writing</a:t>
            </a:r>
            <a:endParaRPr lang="en-GB" sz="1200" dirty="0">
              <a:solidFill>
                <a:sysClr val="windowText" lastClr="000000"/>
              </a:solidFill>
              <a:latin typeface="XCCW Joined PC7c" panose="03050602040000000000" pitchFamily="66" charset="0"/>
            </a:endParaRPr>
          </a:p>
          <a:p>
            <a:pPr marL="285750" indent="-285750">
              <a:buFont typeface="Arial" panose="020B0604020202020204" pitchFamily="34" charset="0"/>
              <a:buChar char="•"/>
            </a:pPr>
            <a:r>
              <a:rPr lang="en-GB" sz="1400" dirty="0">
                <a:solidFill>
                  <a:sysClr val="windowText" lastClr="000000"/>
                </a:solidFill>
                <a:latin typeface="XCCW Joined PC7c" panose="03050602040000000000" pitchFamily="66" charset="0"/>
              </a:rPr>
              <a:t>‘Sensational!’ (poetry anthology) to write our own poems.</a:t>
            </a:r>
          </a:p>
          <a:p>
            <a:pPr marL="285750" indent="-285750">
              <a:buFont typeface="Arial" panose="020B0604020202020204" pitchFamily="34" charset="0"/>
              <a:buChar char="•"/>
            </a:pPr>
            <a:r>
              <a:rPr lang="en-GB" sz="1400" dirty="0">
                <a:solidFill>
                  <a:sysClr val="windowText" lastClr="000000"/>
                </a:solidFill>
                <a:latin typeface="XCCW Joined PC7c" panose="03050602040000000000" pitchFamily="66" charset="0"/>
              </a:rPr>
              <a:t>‘Greek Myths’, by Marcia Williams, to write a fact file and a narrative.</a:t>
            </a:r>
          </a:p>
          <a:p>
            <a:pPr marL="285750" indent="-285750">
              <a:buFont typeface="Arial" panose="020B0604020202020204" pitchFamily="34" charset="0"/>
              <a:buChar char="•"/>
            </a:pPr>
            <a:r>
              <a:rPr lang="en-GB" sz="1400" dirty="0">
                <a:solidFill>
                  <a:sysClr val="windowText" lastClr="000000"/>
                </a:solidFill>
                <a:latin typeface="XCCW Joined PC7c" panose="03050602040000000000" pitchFamily="66" charset="0"/>
              </a:rPr>
              <a:t>‘Visit Greece!’ Persuasive writing.</a:t>
            </a:r>
          </a:p>
        </p:txBody>
      </p:sp>
      <p:sp>
        <p:nvSpPr>
          <p:cNvPr id="21" name="Rectangle: Rounded Corners 20">
            <a:extLst>
              <a:ext uri="{FF2B5EF4-FFF2-40B4-BE49-F238E27FC236}">
                <a16:creationId xmlns:a16="http://schemas.microsoft.com/office/drawing/2014/main" id="{C802B43E-EA7B-4056-A6C1-F84FD49A1C51}"/>
              </a:ext>
            </a:extLst>
          </p:cNvPr>
          <p:cNvSpPr/>
          <p:nvPr/>
        </p:nvSpPr>
        <p:spPr>
          <a:xfrm>
            <a:off x="92989" y="170481"/>
            <a:ext cx="3223647" cy="2274377"/>
          </a:xfrm>
          <a:prstGeom prst="roundRect">
            <a:avLst/>
          </a:prstGeom>
          <a:solidFill>
            <a:srgbClr val="FD3A35"/>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u="sng" dirty="0">
                <a:solidFill>
                  <a:sysClr val="windowText" lastClr="000000"/>
                </a:solidFill>
                <a:latin typeface="XCCW Joined PC7c" panose="03050602040000000000" pitchFamily="66" charset="0"/>
              </a:rPr>
              <a:t>I.P.C</a:t>
            </a:r>
          </a:p>
          <a:p>
            <a:pPr marL="285750" indent="-285750">
              <a:buFont typeface="Arial" panose="020B0604020202020204" pitchFamily="34" charset="0"/>
              <a:buChar char="•"/>
            </a:pPr>
            <a:endParaRPr lang="en-GB" sz="1200" dirty="0">
              <a:solidFill>
                <a:sysClr val="windowText" lastClr="000000"/>
              </a:solidFill>
              <a:latin typeface="XCCW Joined PC7c" panose="03050602040000000000" pitchFamily="66" charset="0"/>
            </a:endParaRPr>
          </a:p>
          <a:p>
            <a:pPr marL="285750" indent="-285750">
              <a:buFont typeface="Arial" panose="020B0604020202020204" pitchFamily="34" charset="0"/>
              <a:buChar char="•"/>
            </a:pPr>
            <a:r>
              <a:rPr lang="en-GB" sz="1200" dirty="0">
                <a:solidFill>
                  <a:sysClr val="windowText" lastClr="000000"/>
                </a:solidFill>
                <a:latin typeface="XCCW Joined PC7c" panose="03050602040000000000" pitchFamily="66" charset="0"/>
              </a:rPr>
              <a:t>The Great, the Bold and the Brave is a History-led unit in which we will be learning about the Greeks, Romans and Anglo-Saxons up to the Battle of Hastings.</a:t>
            </a:r>
          </a:p>
        </p:txBody>
      </p:sp>
      <p:sp>
        <p:nvSpPr>
          <p:cNvPr id="22" name="Rectangle: Rounded Corners 21">
            <a:extLst>
              <a:ext uri="{FF2B5EF4-FFF2-40B4-BE49-F238E27FC236}">
                <a16:creationId xmlns:a16="http://schemas.microsoft.com/office/drawing/2014/main" id="{DA1A7E54-2B26-461C-8291-FA16831EC05E}"/>
              </a:ext>
            </a:extLst>
          </p:cNvPr>
          <p:cNvSpPr/>
          <p:nvPr/>
        </p:nvSpPr>
        <p:spPr>
          <a:xfrm>
            <a:off x="6571281" y="4556502"/>
            <a:ext cx="3223647" cy="2131018"/>
          </a:xfrm>
          <a:prstGeom prst="roundRect">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u="sng" dirty="0">
                <a:solidFill>
                  <a:sysClr val="windowText" lastClr="000000"/>
                </a:solidFill>
                <a:latin typeface="XCCW Joined PC7c" panose="03050602040000000000" pitchFamily="66" charset="0"/>
              </a:rPr>
              <a:t>Maths</a:t>
            </a:r>
          </a:p>
          <a:p>
            <a:pPr marL="285750" indent="-285750">
              <a:buFont typeface="Arial" panose="020B0604020202020204" pitchFamily="34" charset="0"/>
              <a:buChar char="•"/>
            </a:pPr>
            <a:r>
              <a:rPr lang="en-GB" sz="1400" dirty="0">
                <a:solidFill>
                  <a:sysClr val="windowText" lastClr="000000"/>
                </a:solidFill>
                <a:latin typeface="XCCW Joined PC7c" panose="03050602040000000000" pitchFamily="66" charset="0"/>
              </a:rPr>
              <a:t>Place value</a:t>
            </a:r>
          </a:p>
          <a:p>
            <a:pPr marL="285750" indent="-285750">
              <a:buFont typeface="Arial" panose="020B0604020202020204" pitchFamily="34" charset="0"/>
              <a:buChar char="•"/>
            </a:pPr>
            <a:r>
              <a:rPr lang="en-GB" sz="1400" dirty="0">
                <a:solidFill>
                  <a:sysClr val="windowText" lastClr="000000"/>
                </a:solidFill>
                <a:latin typeface="XCCW Joined PC7c" panose="03050602040000000000" pitchFamily="66" charset="0"/>
              </a:rPr>
              <a:t>Addition and subtraction</a:t>
            </a:r>
          </a:p>
          <a:p>
            <a:pPr marL="285750" indent="-285750">
              <a:buFont typeface="Arial" panose="020B0604020202020204" pitchFamily="34" charset="0"/>
              <a:buChar char="•"/>
            </a:pPr>
            <a:r>
              <a:rPr lang="en-GB" sz="1400" dirty="0">
                <a:solidFill>
                  <a:sysClr val="windowText" lastClr="000000"/>
                </a:solidFill>
                <a:latin typeface="XCCW Joined PC7c" panose="03050602040000000000" pitchFamily="66" charset="0"/>
              </a:rPr>
              <a:t>Multiplication and division</a:t>
            </a:r>
          </a:p>
          <a:p>
            <a:r>
              <a:rPr lang="en-US" sz="1400" dirty="0">
                <a:solidFill>
                  <a:sysClr val="windowText" lastClr="000000"/>
                </a:solidFill>
                <a:latin typeface="XCCW Joined PC7c" panose="03050602040000000000" pitchFamily="66" charset="0"/>
              </a:rPr>
              <a:t> </a:t>
            </a:r>
            <a:endParaRPr lang="en-GB" sz="1400" dirty="0">
              <a:solidFill>
                <a:sysClr val="windowText" lastClr="000000"/>
              </a:solidFill>
              <a:latin typeface="XCCW Joined PC7c" panose="03050602040000000000" pitchFamily="66" charset="0"/>
            </a:endParaRPr>
          </a:p>
        </p:txBody>
      </p:sp>
      <p:sp>
        <p:nvSpPr>
          <p:cNvPr id="23" name="Rectangle: Rounded Corners 22">
            <a:extLst>
              <a:ext uri="{FF2B5EF4-FFF2-40B4-BE49-F238E27FC236}">
                <a16:creationId xmlns:a16="http://schemas.microsoft.com/office/drawing/2014/main" id="{11DAFE27-B01E-44A8-B48A-8401DEE6A48D}"/>
              </a:ext>
            </a:extLst>
          </p:cNvPr>
          <p:cNvSpPr/>
          <p:nvPr/>
        </p:nvSpPr>
        <p:spPr>
          <a:xfrm>
            <a:off x="92989" y="4556503"/>
            <a:ext cx="3223647" cy="2169764"/>
          </a:xfrm>
          <a:prstGeom prst="roundRect">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u="sng" dirty="0">
                <a:solidFill>
                  <a:sysClr val="windowText" lastClr="000000"/>
                </a:solidFill>
                <a:latin typeface="XCCW Joined PC7c" panose="03050602040000000000" pitchFamily="66" charset="0"/>
              </a:rPr>
              <a:t>Reading</a:t>
            </a:r>
          </a:p>
          <a:p>
            <a:pPr marL="285750" indent="-285750">
              <a:buFont typeface="Arial" panose="020B0604020202020204" pitchFamily="34" charset="0"/>
              <a:buChar char="•"/>
            </a:pPr>
            <a:r>
              <a:rPr lang="en-US" sz="1400" dirty="0">
                <a:solidFill>
                  <a:sysClr val="windowText" lastClr="000000"/>
                </a:solidFill>
                <a:latin typeface="XCCW Joined PC7c" panose="03050602040000000000" pitchFamily="66" charset="0"/>
              </a:rPr>
              <a:t>To support our writing and topic learning, we will be reading a selection of poetry and Greek myths.</a:t>
            </a:r>
          </a:p>
        </p:txBody>
      </p:sp>
      <p:sp>
        <p:nvSpPr>
          <p:cNvPr id="24" name="Rectangle: Rounded Corners 23">
            <a:extLst>
              <a:ext uri="{FF2B5EF4-FFF2-40B4-BE49-F238E27FC236}">
                <a16:creationId xmlns:a16="http://schemas.microsoft.com/office/drawing/2014/main" id="{3DC9971E-7E09-4380-9AC2-D5895556386A}"/>
              </a:ext>
            </a:extLst>
          </p:cNvPr>
          <p:cNvSpPr/>
          <p:nvPr/>
        </p:nvSpPr>
        <p:spPr>
          <a:xfrm>
            <a:off x="3332135" y="170481"/>
            <a:ext cx="3223647" cy="2131018"/>
          </a:xfrm>
          <a:prstGeom prst="roundRect">
            <a:avLst/>
          </a:prstGeom>
          <a:solidFill>
            <a:srgbClr val="FF6600"/>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u="sng" dirty="0">
                <a:solidFill>
                  <a:sysClr val="windowText" lastClr="000000"/>
                </a:solidFill>
                <a:latin typeface="XCCW Joined PC7c" panose="03050602040000000000" pitchFamily="66" charset="0"/>
              </a:rPr>
              <a:t>Physical Education</a:t>
            </a:r>
          </a:p>
          <a:p>
            <a:pPr marL="171450" indent="-171450">
              <a:buFont typeface="Arial" panose="020B0604020202020204" pitchFamily="34" charset="0"/>
              <a:buChar char="•"/>
            </a:pPr>
            <a:endParaRPr lang="en-US" sz="1400">
              <a:solidFill>
                <a:sysClr val="windowText" lastClr="000000"/>
              </a:solidFill>
              <a:latin typeface="XCCW Joined PC7c" panose="03050602040000000000" pitchFamily="66" charset="0"/>
            </a:endParaRPr>
          </a:p>
          <a:p>
            <a:pPr marL="171450" indent="-171450">
              <a:buFont typeface="Arial" panose="020B0604020202020204" pitchFamily="34" charset="0"/>
              <a:buChar char="•"/>
            </a:pPr>
            <a:r>
              <a:rPr lang="en-US" sz="1400">
                <a:solidFill>
                  <a:sysClr val="windowText" lastClr="000000"/>
                </a:solidFill>
                <a:latin typeface="XCCW Joined PC7c" panose="03050602040000000000" pitchFamily="66" charset="0"/>
              </a:rPr>
              <a:t>We </a:t>
            </a:r>
            <a:r>
              <a:rPr lang="en-US" sz="1400" dirty="0">
                <a:solidFill>
                  <a:sysClr val="windowText" lastClr="000000"/>
                </a:solidFill>
                <a:latin typeface="XCCW Joined PC7c" panose="03050602040000000000" pitchFamily="66" charset="0"/>
              </a:rPr>
              <a:t>will be working on our agility and static balance skills.</a:t>
            </a:r>
          </a:p>
          <a:p>
            <a:pPr marL="171450" indent="-171450">
              <a:buFont typeface="Arial" panose="020B0604020202020204" pitchFamily="34" charset="0"/>
              <a:buChar char="•"/>
            </a:pPr>
            <a:endParaRPr lang="en-US" sz="1400" dirty="0">
              <a:solidFill>
                <a:sysClr val="windowText" lastClr="000000"/>
              </a:solidFill>
              <a:latin typeface="XCCW Joined PC7c" panose="03050602040000000000" pitchFamily="66" charset="0"/>
            </a:endParaRPr>
          </a:p>
        </p:txBody>
      </p:sp>
      <p:sp>
        <p:nvSpPr>
          <p:cNvPr id="25" name="Rectangle: Rounded Corners 24">
            <a:extLst>
              <a:ext uri="{FF2B5EF4-FFF2-40B4-BE49-F238E27FC236}">
                <a16:creationId xmlns:a16="http://schemas.microsoft.com/office/drawing/2014/main" id="{89853741-2FAC-4E7C-98C9-EDE4F918CDED}"/>
              </a:ext>
            </a:extLst>
          </p:cNvPr>
          <p:cNvSpPr/>
          <p:nvPr/>
        </p:nvSpPr>
        <p:spPr>
          <a:xfrm>
            <a:off x="3332136" y="4595249"/>
            <a:ext cx="3223647" cy="2131018"/>
          </a:xfrm>
          <a:prstGeom prst="roundRect">
            <a:avLst/>
          </a:prstGeom>
          <a:solidFill>
            <a:srgbClr val="00CC00"/>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u="sng" dirty="0">
                <a:solidFill>
                  <a:sysClr val="windowText" lastClr="000000"/>
                </a:solidFill>
                <a:latin typeface="XCCW Joined PC7c" panose="03050602040000000000" pitchFamily="66" charset="0"/>
              </a:rPr>
              <a:t>Computing</a:t>
            </a:r>
          </a:p>
          <a:p>
            <a:pPr marL="285750" indent="-285750">
              <a:buFont typeface="Arial" panose="020B0604020202020204" pitchFamily="34" charset="0"/>
              <a:buChar char="•"/>
            </a:pPr>
            <a:r>
              <a:rPr lang="en-GB" sz="1400" dirty="0">
                <a:solidFill>
                  <a:sysClr val="windowText" lastClr="000000"/>
                </a:solidFill>
                <a:latin typeface="XCCW Joined PC7c" panose="03050602040000000000" pitchFamily="66" charset="0"/>
              </a:rPr>
              <a:t>We will be learning about computer systems and networks to understand how information can be shared.</a:t>
            </a:r>
            <a:endParaRPr lang="en-GB" sz="1200" dirty="0">
              <a:solidFill>
                <a:sysClr val="windowText" lastClr="000000"/>
              </a:solidFill>
              <a:latin typeface="XCCW Joined PC7c" panose="03050602040000000000" pitchFamily="66" charset="0"/>
            </a:endParaRPr>
          </a:p>
        </p:txBody>
      </p:sp>
      <p:sp>
        <p:nvSpPr>
          <p:cNvPr id="3" name="Rectangle 2">
            <a:extLst>
              <a:ext uri="{FF2B5EF4-FFF2-40B4-BE49-F238E27FC236}">
                <a16:creationId xmlns:a16="http://schemas.microsoft.com/office/drawing/2014/main" id="{4672BC57-8B42-4A99-AC76-52B4E7393149}"/>
              </a:ext>
            </a:extLst>
          </p:cNvPr>
          <p:cNvSpPr/>
          <p:nvPr/>
        </p:nvSpPr>
        <p:spPr>
          <a:xfrm>
            <a:off x="3332136" y="2301499"/>
            <a:ext cx="3223646" cy="2293750"/>
          </a:xfrm>
          <a:prstGeom prst="rect">
            <a:avLst/>
          </a:prstGeom>
          <a:solidFill>
            <a:schemeClr val="accent5">
              <a:lumMod val="40000"/>
              <a:lumOff val="60000"/>
            </a:schemeClr>
          </a:solidFill>
          <a:ln>
            <a:solidFill>
              <a:schemeClr val="accent1"/>
            </a:solidFill>
          </a:ln>
          <a:scene3d>
            <a:camera prst="perspectiveFron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u="sng" dirty="0">
                <a:solidFill>
                  <a:sysClr val="windowText" lastClr="000000"/>
                </a:solidFill>
                <a:latin typeface="XCCW Joined PC7c" panose="03050602040000000000" pitchFamily="66" charset="0"/>
              </a:rPr>
              <a:t>About this unit:</a:t>
            </a:r>
          </a:p>
          <a:p>
            <a:pPr algn="ctr"/>
            <a:endParaRPr lang="en-GB" sz="1600" u="sng" dirty="0">
              <a:solidFill>
                <a:sysClr val="windowText" lastClr="000000"/>
              </a:solidFill>
              <a:latin typeface="XCCW Joined PC7c" panose="03050602040000000000" pitchFamily="66" charset="0"/>
            </a:endParaRPr>
          </a:p>
          <a:p>
            <a:pPr algn="ctr"/>
            <a:r>
              <a:rPr lang="en-GB" sz="1600" dirty="0">
                <a:solidFill>
                  <a:sysClr val="windowText" lastClr="000000"/>
                </a:solidFill>
                <a:latin typeface="XCCW Joined PC7c" panose="03050602040000000000" pitchFamily="66" charset="0"/>
              </a:rPr>
              <a:t>Our I.P.C unit this half term is ‘The Great, the Bold and the Brave’. Along with IPC, we will be applying this theme through many all of our subjects.</a:t>
            </a:r>
          </a:p>
        </p:txBody>
      </p:sp>
      <p:sp>
        <p:nvSpPr>
          <p:cNvPr id="26" name="Rectangle: Rounded Corners 25">
            <a:extLst>
              <a:ext uri="{FF2B5EF4-FFF2-40B4-BE49-F238E27FC236}">
                <a16:creationId xmlns:a16="http://schemas.microsoft.com/office/drawing/2014/main" id="{329F69C5-CC29-499F-B28B-CB7FFB978063}"/>
              </a:ext>
            </a:extLst>
          </p:cNvPr>
          <p:cNvSpPr/>
          <p:nvPr/>
        </p:nvSpPr>
        <p:spPr>
          <a:xfrm>
            <a:off x="92988" y="2444859"/>
            <a:ext cx="3223647" cy="2111644"/>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u="sng" dirty="0">
                <a:solidFill>
                  <a:sysClr val="windowText" lastClr="000000"/>
                </a:solidFill>
                <a:latin typeface="XCCW Joined PC7c" panose="03050602040000000000" pitchFamily="66" charset="0"/>
              </a:rPr>
              <a:t>Religious Education</a:t>
            </a:r>
          </a:p>
          <a:p>
            <a:pPr marL="285750" indent="-285750">
              <a:buFont typeface="Arial" panose="020B0604020202020204" pitchFamily="34" charset="0"/>
              <a:buChar char="•"/>
            </a:pPr>
            <a:r>
              <a:rPr lang="en-US" sz="1400" dirty="0">
                <a:solidFill>
                  <a:sysClr val="windowText" lastClr="000000"/>
                </a:solidFill>
                <a:latin typeface="XCCW Joined PC7c" panose="03050602040000000000" pitchFamily="66" charset="0"/>
              </a:rPr>
              <a:t>What does it mean if Christians believe that God is holy and loving?</a:t>
            </a:r>
            <a:endParaRPr lang="en-GB" sz="1400" dirty="0">
              <a:solidFill>
                <a:sysClr val="windowText" lastClr="000000"/>
              </a:solidFill>
              <a:latin typeface="XCCW Joined PC7c" panose="03050602040000000000" pitchFamily="66" charset="0"/>
            </a:endParaRPr>
          </a:p>
        </p:txBody>
      </p:sp>
      <p:sp>
        <p:nvSpPr>
          <p:cNvPr id="27" name="Rectangle: Rounded Corners 26">
            <a:extLst>
              <a:ext uri="{FF2B5EF4-FFF2-40B4-BE49-F238E27FC236}">
                <a16:creationId xmlns:a16="http://schemas.microsoft.com/office/drawing/2014/main" id="{6CEFCC46-190F-48C4-B4EE-D2DE617E530E}"/>
              </a:ext>
            </a:extLst>
          </p:cNvPr>
          <p:cNvSpPr/>
          <p:nvPr/>
        </p:nvSpPr>
        <p:spPr>
          <a:xfrm>
            <a:off x="6555782" y="2444858"/>
            <a:ext cx="3223647" cy="2111644"/>
          </a:xfrm>
          <a:prstGeom prst="roundRect">
            <a:avLst/>
          </a:prstGeom>
          <a:solidFill>
            <a:srgbClr val="FC52E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u="sng" dirty="0">
                <a:solidFill>
                  <a:sysClr val="windowText" lastClr="000000"/>
                </a:solidFill>
                <a:latin typeface="XCCW Joined PC7c" panose="03050602040000000000" pitchFamily="66" charset="0"/>
              </a:rPr>
              <a:t>Jigsaw</a:t>
            </a:r>
          </a:p>
          <a:p>
            <a:pPr marL="285750" indent="-285750">
              <a:buFont typeface="Arial" panose="020B0604020202020204" pitchFamily="34" charset="0"/>
              <a:buChar char="•"/>
            </a:pPr>
            <a:r>
              <a:rPr lang="en-US" sz="1300" dirty="0">
                <a:solidFill>
                  <a:sysClr val="windowText" lastClr="000000"/>
                </a:solidFill>
                <a:latin typeface="XCCW Joined PC7c" panose="03050602040000000000" pitchFamily="66" charset="0"/>
              </a:rPr>
              <a:t>‘Being Me in My World’</a:t>
            </a:r>
          </a:p>
          <a:p>
            <a:pPr marL="285750" indent="-285750">
              <a:buFont typeface="Arial" panose="020B0604020202020204" pitchFamily="34" charset="0"/>
              <a:buChar char="•"/>
            </a:pPr>
            <a:r>
              <a:rPr lang="en-US" sz="1300" dirty="0">
                <a:solidFill>
                  <a:sysClr val="windowText" lastClr="000000"/>
                </a:solidFill>
                <a:latin typeface="XCCW Joined PC7c" panose="03050602040000000000" pitchFamily="66" charset="0"/>
              </a:rPr>
              <a:t>This unit focuses on children’s rights and responsibilities, their place in the community and how they can enact positive change.</a:t>
            </a:r>
          </a:p>
          <a:p>
            <a:pPr marL="285750" indent="-285750">
              <a:buFont typeface="Arial" panose="020B0604020202020204" pitchFamily="34" charset="0"/>
              <a:buChar char="•"/>
            </a:pPr>
            <a:endParaRPr lang="en-GB" sz="1400" dirty="0">
              <a:solidFill>
                <a:sysClr val="windowText" lastClr="000000"/>
              </a:solidFill>
              <a:latin typeface="XCCW Joined PC7c" panose="03050602040000000000" pitchFamily="66" charset="0"/>
            </a:endParaRPr>
          </a:p>
        </p:txBody>
      </p:sp>
    </p:spTree>
    <p:extLst>
      <p:ext uri="{BB962C8B-B14F-4D97-AF65-F5344CB8AC3E}">
        <p14:creationId xmlns:p14="http://schemas.microsoft.com/office/powerpoint/2010/main" val="4283274717"/>
      </p:ext>
    </p:extLst>
  </p:cSld>
  <p:clrMapOvr>
    <a:masterClrMapping/>
  </p:clrMapOvr>
</p:sld>
</file>

<file path=ppt/theme/theme1.xml><?xml version="1.0" encoding="utf-8"?>
<a:theme xmlns:a="http://schemas.openxmlformats.org/drawingml/2006/main" name="Default Design">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1699</TotalTime>
  <Words>473</Words>
  <Application>Microsoft Office PowerPoint</Application>
  <PresentationFormat>A4 Paper (210x297 mm)</PresentationFormat>
  <Paragraphs>63</Paragraphs>
  <Slides>2</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XCCW Joined PC7c</vt:lpstr>
      <vt:lpstr>Default Design</vt:lpstr>
      <vt:lpstr>PowerPoint Presentation</vt:lpstr>
      <vt:lpstr>PowerPoint Presentation</vt:lpstr>
    </vt:vector>
  </TitlesOfParts>
  <Company>Clearly Presented Ltd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Hexagon Diagrams</dc:title>
  <dc:creator>Presentation Magazine</dc:creator>
  <cp:lastModifiedBy>Rose Pearce</cp:lastModifiedBy>
  <cp:revision>87</cp:revision>
  <cp:lastPrinted>2021-11-17T08:35:44Z</cp:lastPrinted>
  <dcterms:created xsi:type="dcterms:W3CDTF">2009-11-03T13:35:13Z</dcterms:created>
  <dcterms:modified xsi:type="dcterms:W3CDTF">2023-09-07T15:22:53Z</dcterms:modified>
</cp:coreProperties>
</file>