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handoutMasterIdLst>
    <p:handoutMasterId r:id="rId13"/>
  </p:handoutMasterIdLst>
  <p:sldIdLst>
    <p:sldId id="282" r:id="rId5"/>
    <p:sldId id="294" r:id="rId6"/>
    <p:sldId id="297" r:id="rId7"/>
    <p:sldId id="298" r:id="rId8"/>
    <p:sldId id="299" r:id="rId9"/>
    <p:sldId id="300" r:id="rId10"/>
    <p:sldId id="301" r:id="rId1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31" autoAdjust="0"/>
  </p:normalViewPr>
  <p:slideViewPr>
    <p:cSldViewPr snapToGrid="0">
      <p:cViewPr varScale="1">
        <p:scale>
          <a:sx n="111" d="100"/>
          <a:sy n="111" d="100"/>
        </p:scale>
        <p:origin x="594" y="78"/>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01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15FAA28-D333-4D57-AF0E-BDF53B4498B2}" type="datetime1">
              <a:rPr lang="en-GB" smtClean="0"/>
              <a:t>22/11/2024</a:t>
            </a:fld>
            <a:endParaRPr lang="en-GB"/>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82C0B10-7CAE-41E4-AB02-7E8B1FF2B898}" type="slidenum">
              <a:rPr lang="en-GB" smtClean="0"/>
              <a:t>‹#›</a:t>
            </a:fld>
            <a:endParaRPr lang="en-GB"/>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6D03277C-3F5C-4673-8D79-1738A329ED93}" type="datetime1">
              <a:rPr lang="en-GB" noProof="0" smtClean="0"/>
              <a:t>22/11/2024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530193B-564F-4854-8A52-728F3FB19C85}" type="slidenum">
              <a:rPr lang="en-GB" noProof="0" smtClean="0"/>
              <a:t>‹#›</a:t>
            </a:fld>
            <a:endParaRPr lang="en-GB"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1</a:t>
            </a:fld>
            <a:endParaRPr lang="en-GB"/>
          </a:p>
        </p:txBody>
      </p:sp>
    </p:spTree>
    <p:extLst>
      <p:ext uri="{BB962C8B-B14F-4D97-AF65-F5344CB8AC3E}">
        <p14:creationId xmlns:p14="http://schemas.microsoft.com/office/powerpoint/2010/main" val="2256460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2</a:t>
            </a:fld>
            <a:endParaRPr lang="en-GB"/>
          </a:p>
        </p:txBody>
      </p:sp>
    </p:spTree>
    <p:extLst>
      <p:ext uri="{BB962C8B-B14F-4D97-AF65-F5344CB8AC3E}">
        <p14:creationId xmlns:p14="http://schemas.microsoft.com/office/powerpoint/2010/main" val="2000673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3</a:t>
            </a:fld>
            <a:endParaRPr lang="en-GB"/>
          </a:p>
        </p:txBody>
      </p:sp>
    </p:spTree>
    <p:extLst>
      <p:ext uri="{BB962C8B-B14F-4D97-AF65-F5344CB8AC3E}">
        <p14:creationId xmlns:p14="http://schemas.microsoft.com/office/powerpoint/2010/main" val="4216541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4</a:t>
            </a:fld>
            <a:endParaRPr lang="en-GB"/>
          </a:p>
        </p:txBody>
      </p:sp>
    </p:spTree>
    <p:extLst>
      <p:ext uri="{BB962C8B-B14F-4D97-AF65-F5344CB8AC3E}">
        <p14:creationId xmlns:p14="http://schemas.microsoft.com/office/powerpoint/2010/main" val="4009674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5</a:t>
            </a:fld>
            <a:endParaRPr lang="en-GB"/>
          </a:p>
        </p:txBody>
      </p:sp>
    </p:spTree>
    <p:extLst>
      <p:ext uri="{BB962C8B-B14F-4D97-AF65-F5344CB8AC3E}">
        <p14:creationId xmlns:p14="http://schemas.microsoft.com/office/powerpoint/2010/main" val="3890233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6</a:t>
            </a:fld>
            <a:endParaRPr lang="en-GB"/>
          </a:p>
        </p:txBody>
      </p:sp>
    </p:spTree>
    <p:extLst>
      <p:ext uri="{BB962C8B-B14F-4D97-AF65-F5344CB8AC3E}">
        <p14:creationId xmlns:p14="http://schemas.microsoft.com/office/powerpoint/2010/main" val="3220314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7</a:t>
            </a:fld>
            <a:endParaRPr lang="en-GB"/>
          </a:p>
        </p:txBody>
      </p:sp>
    </p:spTree>
    <p:extLst>
      <p:ext uri="{BB962C8B-B14F-4D97-AF65-F5344CB8AC3E}">
        <p14:creationId xmlns:p14="http://schemas.microsoft.com/office/powerpoint/2010/main" val="2257097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Small Image">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9980476" y="0"/>
            <a:ext cx="2211524" cy="6858000"/>
          </a:xfrm>
          <a:solidFill>
            <a:schemeClr val="bg1">
              <a:lumMod val="9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tx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11904" y="4650539"/>
            <a:ext cx="3401478" cy="1192038"/>
          </a:xfrm>
          <a:solidFill>
            <a:schemeClr val="tx1"/>
          </a:solidFill>
        </p:spPr>
        <p:txBody>
          <a:bodyPr lIns="252000" tIns="0" rtlCol="0" anchor="ctr"/>
          <a:lstStyle>
            <a:lvl1pPr marL="0" indent="0" algn="l">
              <a:lnSpc>
                <a:spcPct val="100000"/>
              </a:lnSpc>
              <a:buNone/>
              <a:defRPr sz="1800" i="1">
                <a:solidFill>
                  <a:schemeClr val="bg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bwMode="auto">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54ED587-2D2F-4D3F-B55B-C64465AB4EC5}"/>
              </a:ext>
            </a:extLst>
          </p:cNvPr>
          <p:cNvSpPr/>
          <p:nvPr userDrawn="1"/>
        </p:nvSpPr>
        <p:spPr>
          <a:xfrm>
            <a:off x="69274" y="66963"/>
            <a:ext cx="9911201" cy="67273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bg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26418" y="4650539"/>
            <a:ext cx="2456210"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E798A99C-9485-48F0-8E1E-227AD1348A45}"/>
              </a:ext>
            </a:extLst>
          </p:cNvPr>
          <p:cNvSpPr>
            <a:spLocks noGrp="1"/>
          </p:cNvSpPr>
          <p:nvPr>
            <p:ph type="sldNum" sz="quarter" idx="11"/>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218115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Large Image">
    <p:bg>
      <p:bgPr>
        <a:solidFill>
          <a:schemeClr val="bg1"/>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069FFAE5-B16E-4571-88F7-52FA5354B1A1}"/>
              </a:ext>
            </a:extLst>
          </p:cNvPr>
          <p:cNvSpPr>
            <a:spLocks noGrp="1"/>
          </p:cNvSpPr>
          <p:nvPr>
            <p:ph type="pic" sz="quarter" idx="13" hasCustomPrompt="1"/>
          </p:nvPr>
        </p:nvSpPr>
        <p:spPr>
          <a:xfrm>
            <a:off x="69273" y="63691"/>
            <a:ext cx="9911201" cy="6727346"/>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bg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26418" y="4650539"/>
            <a:ext cx="2456210"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E798A99C-9485-48F0-8E1E-227AD1348A45}"/>
              </a:ext>
            </a:extLst>
          </p:cNvPr>
          <p:cNvSpPr>
            <a:spLocks noGrp="1"/>
          </p:cNvSpPr>
          <p:nvPr>
            <p:ph type="sldNum" sz="quarter" idx="11"/>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4094738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8" name="Picture Placeholder 1">
            <a:extLst>
              <a:ext uri="{FF2B5EF4-FFF2-40B4-BE49-F238E27FC236}">
                <a16:creationId xmlns:a16="http://schemas.microsoft.com/office/drawing/2014/main" id="{1599E2D7-24B3-4D66-9AFB-83C1AEC4DBBB}"/>
              </a:ext>
            </a:extLst>
          </p:cNvPr>
          <p:cNvSpPr>
            <a:spLocks noGrp="1"/>
          </p:cNvSpPr>
          <p:nvPr>
            <p:ph type="pic" sz="quarter" idx="33" hasCustomPrompt="1"/>
          </p:nvPr>
        </p:nvSpPr>
        <p:spPr>
          <a:xfrm>
            <a:off x="9980476" y="0"/>
            <a:ext cx="2211524" cy="6192000"/>
          </a:xfrm>
          <a:solidFill>
            <a:schemeClr val="bg1">
              <a:lumMod val="9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445086" y="1807950"/>
            <a:ext cx="5184913" cy="432000"/>
          </a:xfrm>
        </p:spPr>
        <p:txBody>
          <a:bodyPr rtlCol="0"/>
          <a:lstStyle>
            <a:lvl1pPr algn="r">
              <a:defRPr>
                <a:solidFill>
                  <a:schemeClr val="tx1"/>
                </a:solidFill>
              </a:defRPr>
            </a:lvl1pPr>
          </a:lstStyle>
          <a:p>
            <a:pPr rtl="0"/>
            <a:r>
              <a:rPr lang="en-GB"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444886" y="2383950"/>
            <a:ext cx="5184913" cy="360000"/>
          </a:xfrm>
        </p:spPr>
        <p:txBody>
          <a:bodyPr rtlCol="0"/>
          <a:lstStyle>
            <a:lvl1pPr marL="0" indent="0" algn="r">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445000" y="2908300"/>
            <a:ext cx="5184800" cy="3283700"/>
          </a:xfrm>
          <a:solidFill>
            <a:schemeClr val="bg1"/>
          </a:solidFill>
        </p:spPr>
        <p:txBody>
          <a:bodyPr lIns="180000" tIns="252000" rIns="252000" rtlCol="0"/>
          <a:lstStyle>
            <a:lvl1pPr algn="l">
              <a:defRPr>
                <a:solidFill>
                  <a:schemeClr val="tx1">
                    <a:lumMod val="75000"/>
                    <a:lumOff val="25000"/>
                  </a:schemeClr>
                </a:solidFill>
              </a:defRPr>
            </a:lvl1pPr>
            <a:lvl2pPr algn="l">
              <a:defRPr>
                <a:solidFill>
                  <a:schemeClr val="tx1">
                    <a:lumMod val="75000"/>
                    <a:lumOff val="25000"/>
                  </a:schemeClr>
                </a:solidFill>
              </a:defRPr>
            </a:lvl2pPr>
            <a:lvl3pPr algn="l">
              <a:defRPr>
                <a:solidFill>
                  <a:schemeClr val="tx1">
                    <a:lumMod val="75000"/>
                    <a:lumOff val="25000"/>
                  </a:schemeClr>
                </a:solidFill>
              </a:defRPr>
            </a:lvl3pPr>
            <a:lvl4pPr algn="l">
              <a:defRPr>
                <a:solidFill>
                  <a:schemeClr val="tx1">
                    <a:lumMod val="75000"/>
                    <a:lumOff val="25000"/>
                  </a:schemeClr>
                </a:solidFill>
              </a:defRPr>
            </a:lvl4pPr>
            <a:lvl5pPr algn="l">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53DA1E79-BA17-41C5-98B7-CFBC5859A512}"/>
              </a:ext>
            </a:extLst>
          </p:cNvPr>
          <p:cNvSpPr>
            <a:spLocks noGrp="1"/>
          </p:cNvSpPr>
          <p:nvPr>
            <p:ph type="sldNum" sz="quarter" idx="34"/>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3823393" y="1343906"/>
            <a:ext cx="3736800" cy="3933645"/>
          </a:xfrm>
          <a:solidFill>
            <a:schemeClr val="bg1"/>
          </a:solidFill>
        </p:spPr>
        <p:txBody>
          <a:bodyPr lIns="180000" tIns="180000" rIns="180000"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53DA1E79-BA17-41C5-98B7-CFBC5859A512}"/>
              </a:ext>
            </a:extLst>
          </p:cNvPr>
          <p:cNvSpPr>
            <a:spLocks noGrp="1"/>
          </p:cNvSpPr>
          <p:nvPr>
            <p:ph type="sldNum" sz="quarter" idx="34"/>
          </p:nvPr>
        </p:nvSpPr>
        <p:spPr/>
        <p:txBody>
          <a:bodyPr rtlCol="0"/>
          <a:lstStyle/>
          <a:p>
            <a:pPr rtl="0"/>
            <a:fld id="{19B51A1E-902D-48AF-9020-955120F399B6}" type="slidenum">
              <a:rPr lang="en-GB" noProof="0" smtClean="0"/>
              <a:pPr/>
              <a:t>‹#›</a:t>
            </a:fld>
            <a:endParaRPr lang="en-GB" noProof="0"/>
          </a:p>
        </p:txBody>
      </p:sp>
      <p:sp>
        <p:nvSpPr>
          <p:cNvPr id="9" name="Picture Placeholder 6">
            <a:extLst>
              <a:ext uri="{FF2B5EF4-FFF2-40B4-BE49-F238E27FC236}">
                <a16:creationId xmlns:a16="http://schemas.microsoft.com/office/drawing/2014/main" id="{492C2A1D-F7BD-46B6-BC01-15D365ACD50B}"/>
              </a:ext>
            </a:extLst>
          </p:cNvPr>
          <p:cNvSpPr>
            <a:spLocks noGrp="1"/>
          </p:cNvSpPr>
          <p:nvPr>
            <p:ph type="pic" sz="quarter" idx="14" hasCustomPrompt="1"/>
          </p:nvPr>
        </p:nvSpPr>
        <p:spPr>
          <a:xfrm>
            <a:off x="7560193" y="1344803"/>
            <a:ext cx="3737526" cy="3933645"/>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6" name="Title 5">
            <a:extLst>
              <a:ext uri="{FF2B5EF4-FFF2-40B4-BE49-F238E27FC236}">
                <a16:creationId xmlns:a16="http://schemas.microsoft.com/office/drawing/2014/main" id="{7F4F1543-153D-4F77-A4A9-C9BBA1C2052E}"/>
              </a:ext>
            </a:extLst>
          </p:cNvPr>
          <p:cNvSpPr>
            <a:spLocks noGrp="1"/>
          </p:cNvSpPr>
          <p:nvPr>
            <p:ph type="title"/>
          </p:nvPr>
        </p:nvSpPr>
        <p:spPr>
          <a:xfrm>
            <a:off x="432000" y="432000"/>
            <a:ext cx="9131100" cy="432000"/>
          </a:xfrm>
        </p:spPr>
        <p:txBody>
          <a:bodyPr rtlCol="0"/>
          <a:lstStyle/>
          <a:p>
            <a:pPr rtl="0"/>
            <a:r>
              <a:rPr lang="en-US" noProof="0"/>
              <a:t>Click to edit Master title style</a:t>
            </a:r>
            <a:endParaRPr lang="en-GB" noProof="0"/>
          </a:p>
        </p:txBody>
      </p:sp>
      <p:sp>
        <p:nvSpPr>
          <p:cNvPr id="11" name="Subtitle 2">
            <a:extLst>
              <a:ext uri="{FF2B5EF4-FFF2-40B4-BE49-F238E27FC236}">
                <a16:creationId xmlns:a16="http://schemas.microsoft.com/office/drawing/2014/main" id="{9FAA210E-391A-499A-89D5-F222045FD1A4}"/>
              </a:ext>
            </a:extLst>
          </p:cNvPr>
          <p:cNvSpPr>
            <a:spLocks noGrp="1"/>
          </p:cNvSpPr>
          <p:nvPr>
            <p:ph type="body" sz="quarter" idx="32" hasCustomPrompt="1"/>
          </p:nvPr>
        </p:nvSpPr>
        <p:spPr>
          <a:xfrm>
            <a:off x="431800" y="1008000"/>
            <a:ext cx="68959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Tree>
    <p:extLst>
      <p:ext uri="{BB962C8B-B14F-4D97-AF65-F5344CB8AC3E}">
        <p14:creationId xmlns:p14="http://schemas.microsoft.com/office/powerpoint/2010/main" val="2347197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432296"/>
            <a:ext cx="4500000" cy="527076"/>
          </a:xfrm>
          <a:solidFill>
            <a:schemeClr val="tx1"/>
          </a:solidFill>
        </p:spPr>
        <p:txBody>
          <a:bodyPr lIns="180000" tIns="36000" rtlCol="0" anchor="ctr"/>
          <a:lstStyle>
            <a:lvl1pPr marL="0" indent="0">
              <a:buNone/>
              <a:defRPr sz="2400" b="1" spc="-15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2023668"/>
            <a:ext cx="4500000" cy="4168332"/>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5129800" y="1433105"/>
            <a:ext cx="4500000" cy="525283"/>
          </a:xfrm>
          <a:solidFill>
            <a:schemeClr val="tx1"/>
          </a:solidFill>
        </p:spPr>
        <p:txBody>
          <a:bodyPr lIns="180000" tIns="36000" rtlCol="0" anchor="ctr"/>
          <a:lstStyle>
            <a:lvl1pPr marL="0" indent="0">
              <a:buNone/>
              <a:defRPr sz="2400" b="1" spc="-150">
                <a:solidFill>
                  <a:schemeClr val="bg1"/>
                </a:solidFill>
                <a:latin typeface="+mj-lt"/>
              </a:defRPr>
            </a:lvl1pPr>
          </a:lstStyle>
          <a:p>
            <a:pPr lvl="0" rtl="0"/>
            <a:r>
              <a:rPr lang="en-GB" noProof="0"/>
              <a:t>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5129800" y="2020359"/>
            <a:ext cx="4500000" cy="417089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299200" y="432000"/>
            <a:ext cx="5472113" cy="5759250"/>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3875314" y="5096632"/>
            <a:ext cx="2028686" cy="1094618"/>
          </a:xfrm>
        </p:spPr>
        <p:txBody>
          <a:bodyPr rtlCol="0" anchor="b"/>
          <a:lstStyle>
            <a:lvl1pPr marL="0" indent="0" algn="r">
              <a:buNone/>
              <a:defRPr i="1">
                <a:solidFill>
                  <a:schemeClr val="tx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2" name="Slide Number Placeholder 1">
            <a:extLst>
              <a:ext uri="{FF2B5EF4-FFF2-40B4-BE49-F238E27FC236}">
                <a16:creationId xmlns:a16="http://schemas.microsoft.com/office/drawing/2014/main" id="{E25951D2-91DB-40E7-95D5-4B372602DEB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
        <p:nvSpPr>
          <p:cNvPr id="5" name="Title 4">
            <a:extLst>
              <a:ext uri="{FF2B5EF4-FFF2-40B4-BE49-F238E27FC236}">
                <a16:creationId xmlns:a16="http://schemas.microsoft.com/office/drawing/2014/main" id="{16EFF903-F1F3-440A-B12C-9FD51606B03D}"/>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ank-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174360" y="2112793"/>
            <a:ext cx="6798250" cy="1674470"/>
          </a:xfrm>
        </p:spPr>
        <p:txBody>
          <a:bodyPr rtlCol="0" anchor="ctr"/>
          <a:lstStyle>
            <a:lvl1pPr algn="ctr">
              <a:lnSpc>
                <a:spcPct val="100000"/>
              </a:lnSpc>
              <a:defRPr sz="6000" b="1" cap="all" spc="-300" baseline="0">
                <a:solidFill>
                  <a:schemeClr val="tx1"/>
                </a:solidFill>
                <a:latin typeface="+mj-lt"/>
              </a:defRPr>
            </a:lvl1pPr>
          </a:lstStyle>
          <a:p>
            <a:pPr rtl="0"/>
            <a:r>
              <a:rPr lang="en-GB" noProof="0"/>
              <a:t>Thank you</a:t>
            </a:r>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Text Placeholder 5">
            <a:extLst>
              <a:ext uri="{FF2B5EF4-FFF2-40B4-BE49-F238E27FC236}">
                <a16:creationId xmlns:a16="http://schemas.microsoft.com/office/drawing/2014/main" id="{CA3EFDD3-A9D2-4EB6-BB2A-F6999D9F7EA6}"/>
              </a:ext>
            </a:extLst>
          </p:cNvPr>
          <p:cNvSpPr>
            <a:spLocks noGrp="1"/>
          </p:cNvSpPr>
          <p:nvPr>
            <p:ph type="body" sz="quarter" idx="15" hasCustomPrompt="1"/>
          </p:nvPr>
        </p:nvSpPr>
        <p:spPr>
          <a:xfrm>
            <a:off x="2174361" y="4035727"/>
            <a:ext cx="3329850" cy="382887"/>
          </a:xfrm>
        </p:spPr>
        <p:txBody>
          <a:bodyPr rtlCol="0"/>
          <a:lstStyle>
            <a:lvl1pPr marL="0" indent="0" algn="r">
              <a:buNone/>
              <a:defRPr sz="2400"/>
            </a:lvl1pPr>
            <a:lvl2pPr marL="266700" indent="0">
              <a:buNone/>
              <a:defRPr/>
            </a:lvl2pPr>
            <a:lvl3pPr marL="542925" indent="0">
              <a:buNone/>
              <a:defRPr/>
            </a:lvl3pPr>
            <a:lvl4pPr marL="809625" indent="0">
              <a:buNone/>
              <a:defRPr/>
            </a:lvl4pPr>
            <a:lvl5pPr marL="1076325" indent="0">
              <a:buNone/>
              <a:defRPr/>
            </a:lvl5pPr>
          </a:lstStyle>
          <a:p>
            <a:pPr lvl="0" rtl="0"/>
            <a:r>
              <a:rPr lang="en-GB" noProof="0"/>
              <a:t>Full Name</a:t>
            </a:r>
          </a:p>
        </p:txBody>
      </p:sp>
      <p:sp>
        <p:nvSpPr>
          <p:cNvPr id="12" name="Text Placeholder 6">
            <a:extLst>
              <a:ext uri="{FF2B5EF4-FFF2-40B4-BE49-F238E27FC236}">
                <a16:creationId xmlns:a16="http://schemas.microsoft.com/office/drawing/2014/main" id="{261ED1F7-B623-43D9-9BDA-8808C5CFAFFB}"/>
              </a:ext>
            </a:extLst>
          </p:cNvPr>
          <p:cNvSpPr>
            <a:spLocks noGrp="1"/>
          </p:cNvSpPr>
          <p:nvPr>
            <p:ph type="body" sz="quarter" idx="16" hasCustomPrompt="1"/>
          </p:nvPr>
        </p:nvSpPr>
        <p:spPr>
          <a:xfrm>
            <a:off x="6062268" y="4150118"/>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Phone Number</a:t>
            </a:r>
          </a:p>
        </p:txBody>
      </p:sp>
      <p:sp>
        <p:nvSpPr>
          <p:cNvPr id="13" name="Text Placeholder 7">
            <a:extLst>
              <a:ext uri="{FF2B5EF4-FFF2-40B4-BE49-F238E27FC236}">
                <a16:creationId xmlns:a16="http://schemas.microsoft.com/office/drawing/2014/main" id="{E27366FC-4115-4122-9CE2-5FA9D424AD51}"/>
              </a:ext>
            </a:extLst>
          </p:cNvPr>
          <p:cNvSpPr>
            <a:spLocks noGrp="1"/>
          </p:cNvSpPr>
          <p:nvPr>
            <p:ph type="body" sz="quarter" idx="17" hasCustomPrompt="1"/>
          </p:nvPr>
        </p:nvSpPr>
        <p:spPr>
          <a:xfrm>
            <a:off x="6062268" y="4540691"/>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Email or Social Media Handle</a:t>
            </a:r>
          </a:p>
        </p:txBody>
      </p:sp>
      <p:sp>
        <p:nvSpPr>
          <p:cNvPr id="14" name="Text Placeholder 8">
            <a:extLst>
              <a:ext uri="{FF2B5EF4-FFF2-40B4-BE49-F238E27FC236}">
                <a16:creationId xmlns:a16="http://schemas.microsoft.com/office/drawing/2014/main" id="{DEB36829-2F8B-4E22-AB6D-4111D18AF847}"/>
              </a:ext>
            </a:extLst>
          </p:cNvPr>
          <p:cNvSpPr>
            <a:spLocks noGrp="1"/>
          </p:cNvSpPr>
          <p:nvPr>
            <p:ph type="body" sz="quarter" idx="18" hasCustomPrompt="1"/>
          </p:nvPr>
        </p:nvSpPr>
        <p:spPr>
          <a:xfrm>
            <a:off x="6062268" y="4931263"/>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Company Website</a:t>
            </a:r>
          </a:p>
        </p:txBody>
      </p:sp>
    </p:spTree>
    <p:extLst>
      <p:ext uri="{BB962C8B-B14F-4D97-AF65-F5344CB8AC3E}">
        <p14:creationId xmlns:p14="http://schemas.microsoft.com/office/powerpoint/2010/main" val="3189010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rtlCol="0"/>
          <a:lstStyle>
            <a:lvl1pPr>
              <a:defRPr>
                <a:solidFill>
                  <a:schemeClr val="tx1"/>
                </a:solidFill>
              </a:defRPr>
            </a:lvl1pPr>
          </a:lstStyle>
          <a:p>
            <a:pPr rtl="0"/>
            <a:r>
              <a:rPr lang="en-GB"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1" y="1008000"/>
            <a:ext cx="9198116"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3442953D-28FC-41B5-A1BB-BB3BA7CA40BE}"/>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2916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hasCustomPrompt="1"/>
          </p:nvPr>
        </p:nvSpPr>
        <p:spPr>
          <a:xfrm>
            <a:off x="3572900" y="1511476"/>
            <a:ext cx="2916000" cy="4679249"/>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hasCustomPrompt="1"/>
          </p:nvPr>
        </p:nvSpPr>
        <p:spPr>
          <a:xfrm>
            <a:off x="6713800" y="1511475"/>
            <a:ext cx="2916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654388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1764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290450" y="1512000"/>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4148900" y="1512000"/>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6007350" y="1507535"/>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7865800" y="1507535"/>
            <a:ext cx="1764000" cy="4683715"/>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B5A8293F-A5B5-4FCC-BF27-A25B1BAFF245}"/>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974837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rtlCol="0"/>
          <a:lstStyle>
            <a:lvl1pPr>
              <a:defRPr>
                <a:solidFill>
                  <a:schemeClr val="tx1"/>
                </a:solidFill>
              </a:defRPr>
            </a:lvl1pPr>
          </a:lstStyle>
          <a:p>
            <a:pPr rtl="0"/>
            <a:r>
              <a:rPr lang="en-GB"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1" y="1008000"/>
            <a:ext cx="9198116"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8E801980-CBAE-4A50-886D-54D7BB2E1947}"/>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505855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DF756E-F310-4229-ACDD-055D299A95FB}"/>
              </a:ext>
            </a:extLst>
          </p:cNvPr>
          <p:cNvSpPr/>
          <p:nvPr userDrawn="1"/>
        </p:nvSpPr>
        <p:spPr>
          <a:xfrm>
            <a:off x="6297105" y="424206"/>
            <a:ext cx="5505254" cy="57314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2" name="Slide Number Placeholder 1">
            <a:extLst>
              <a:ext uri="{FF2B5EF4-FFF2-40B4-BE49-F238E27FC236}">
                <a16:creationId xmlns:a16="http://schemas.microsoft.com/office/drawing/2014/main" id="{E25951D2-91DB-40E7-95D5-4B372602DEB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
        <p:nvSpPr>
          <p:cNvPr id="9" name="Subtitle 2">
            <a:extLst>
              <a:ext uri="{FF2B5EF4-FFF2-40B4-BE49-F238E27FC236}">
                <a16:creationId xmlns:a16="http://schemas.microsoft.com/office/drawing/2014/main" id="{07666241-4AF6-458A-A571-6C6C291D72F1}"/>
              </a:ext>
            </a:extLst>
          </p:cNvPr>
          <p:cNvSpPr>
            <a:spLocks noGrp="1"/>
          </p:cNvSpPr>
          <p:nvPr>
            <p:ph type="subTitle" idx="1"/>
          </p:nvPr>
        </p:nvSpPr>
        <p:spPr>
          <a:xfrm>
            <a:off x="6532775" y="3639199"/>
            <a:ext cx="5053936"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6" name="Title 5">
            <a:extLst>
              <a:ext uri="{FF2B5EF4-FFF2-40B4-BE49-F238E27FC236}">
                <a16:creationId xmlns:a16="http://schemas.microsoft.com/office/drawing/2014/main" id="{6F4F2BBF-F210-4954-9C73-A0030AACDDFE}"/>
              </a:ext>
            </a:extLst>
          </p:cNvPr>
          <p:cNvSpPr>
            <a:spLocks noGrp="1"/>
          </p:cNvSpPr>
          <p:nvPr>
            <p:ph type="title" hasCustomPrompt="1"/>
          </p:nvPr>
        </p:nvSpPr>
        <p:spPr>
          <a:xfrm>
            <a:off x="6532775" y="993303"/>
            <a:ext cx="5053936" cy="2513468"/>
          </a:xfrm>
        </p:spPr>
        <p:txBody>
          <a:bodyPr rtlCol="0"/>
          <a:lstStyle>
            <a:lvl1pPr>
              <a:defRPr sz="5400" cap="none">
                <a:solidFill>
                  <a:schemeClr val="bg1"/>
                </a:solidFill>
              </a:defRPr>
            </a:lvl1pPr>
          </a:lstStyle>
          <a:p>
            <a:pPr rtl="0"/>
            <a:r>
              <a:rPr lang="en-GB" noProof="0"/>
              <a:t>Click To Edit Master Title Style</a:t>
            </a:r>
          </a:p>
        </p:txBody>
      </p:sp>
    </p:spTree>
    <p:extLst>
      <p:ext uri="{BB962C8B-B14F-4D97-AF65-F5344CB8AC3E}">
        <p14:creationId xmlns:p14="http://schemas.microsoft.com/office/powerpoint/2010/main" val="12277791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10" name="Content Placeholder 2">
            <a:extLst>
              <a:ext uri="{FF2B5EF4-FFF2-40B4-BE49-F238E27FC236}">
                <a16:creationId xmlns:a16="http://schemas.microsoft.com/office/drawing/2014/main" id="{FD1EE834-4B70-4715-8346-1C0298347EE0}"/>
              </a:ext>
            </a:extLst>
          </p:cNvPr>
          <p:cNvSpPr>
            <a:spLocks noGrp="1"/>
          </p:cNvSpPr>
          <p:nvPr>
            <p:ph idx="1" hasCustomPrompt="1"/>
          </p:nvPr>
        </p:nvSpPr>
        <p:spPr>
          <a:xfrm>
            <a:off x="432000" y="1046375"/>
            <a:ext cx="9198000"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2800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7" name="Content Placeholder 2">
            <a:extLst>
              <a:ext uri="{FF2B5EF4-FFF2-40B4-BE49-F238E27FC236}">
                <a16:creationId xmlns:a16="http://schemas.microsoft.com/office/drawing/2014/main" id="{EAE43F4C-1A64-4197-A44B-E6EB874E243B}"/>
              </a:ext>
            </a:extLst>
          </p:cNvPr>
          <p:cNvSpPr>
            <a:spLocks noGrp="1"/>
          </p:cNvSpPr>
          <p:nvPr>
            <p:ph sz="half" idx="1" hasCustomPrompt="1"/>
          </p:nvPr>
        </p:nvSpPr>
        <p:spPr>
          <a:xfrm>
            <a:off x="432000" y="1046376"/>
            <a:ext cx="4435831"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Content Placeholder 3">
            <a:extLst>
              <a:ext uri="{FF2B5EF4-FFF2-40B4-BE49-F238E27FC236}">
                <a16:creationId xmlns:a16="http://schemas.microsoft.com/office/drawing/2014/main" id="{D7B3F5B8-DC28-4878-AC9F-D434D7542D8F}"/>
              </a:ext>
            </a:extLst>
          </p:cNvPr>
          <p:cNvSpPr>
            <a:spLocks noGrp="1"/>
          </p:cNvSpPr>
          <p:nvPr>
            <p:ph sz="half" idx="2" hasCustomPrompt="1"/>
          </p:nvPr>
        </p:nvSpPr>
        <p:spPr>
          <a:xfrm>
            <a:off x="5194169" y="1046376"/>
            <a:ext cx="4435831"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57439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7" name="Text Placeholder 2">
            <a:extLst>
              <a:ext uri="{FF2B5EF4-FFF2-40B4-BE49-F238E27FC236}">
                <a16:creationId xmlns:a16="http://schemas.microsoft.com/office/drawing/2014/main" id="{CB97B01E-88B2-448F-BD96-A1AAFA39AC1E}"/>
              </a:ext>
            </a:extLst>
          </p:cNvPr>
          <p:cNvSpPr>
            <a:spLocks noGrp="1"/>
          </p:cNvSpPr>
          <p:nvPr>
            <p:ph type="body" idx="1" hasCustomPrompt="1"/>
          </p:nvPr>
        </p:nvSpPr>
        <p:spPr>
          <a:xfrm>
            <a:off x="432000" y="1068420"/>
            <a:ext cx="4434840" cy="823912"/>
          </a:xfrm>
          <a:solidFill>
            <a:schemeClr val="tx1"/>
          </a:solidFill>
        </p:spPr>
        <p:txBody>
          <a:bodyPr rtlCol="0"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8" name="Text Placeholder 4">
            <a:extLst>
              <a:ext uri="{FF2B5EF4-FFF2-40B4-BE49-F238E27FC236}">
                <a16:creationId xmlns:a16="http://schemas.microsoft.com/office/drawing/2014/main" id="{40BADDE2-4EE6-41B4-804C-EBF680128B40}"/>
              </a:ext>
            </a:extLst>
          </p:cNvPr>
          <p:cNvSpPr>
            <a:spLocks noGrp="1"/>
          </p:cNvSpPr>
          <p:nvPr>
            <p:ph type="body" sz="quarter" idx="3" hasCustomPrompt="1"/>
          </p:nvPr>
        </p:nvSpPr>
        <p:spPr>
          <a:xfrm>
            <a:off x="5195160" y="1068420"/>
            <a:ext cx="4434840" cy="823912"/>
          </a:xfrm>
          <a:solidFill>
            <a:schemeClr val="tx1"/>
          </a:solidFill>
        </p:spPr>
        <p:txBody>
          <a:bodyPr rtlCol="0"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9" name="Content Placeholder 3">
            <a:extLst>
              <a:ext uri="{FF2B5EF4-FFF2-40B4-BE49-F238E27FC236}">
                <a16:creationId xmlns:a16="http://schemas.microsoft.com/office/drawing/2014/main" id="{BB0A14E0-899D-4594-BC9E-AE89BF0D3AB7}"/>
              </a:ext>
            </a:extLst>
          </p:cNvPr>
          <p:cNvSpPr>
            <a:spLocks noGrp="1"/>
          </p:cNvSpPr>
          <p:nvPr>
            <p:ph sz="half" idx="2" hasCustomPrompt="1"/>
          </p:nvPr>
        </p:nvSpPr>
        <p:spPr>
          <a:xfrm>
            <a:off x="432001" y="2096752"/>
            <a:ext cx="4434840" cy="409291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Content Placeholder 5">
            <a:extLst>
              <a:ext uri="{FF2B5EF4-FFF2-40B4-BE49-F238E27FC236}">
                <a16:creationId xmlns:a16="http://schemas.microsoft.com/office/drawing/2014/main" id="{2C699014-D902-4E9A-80CD-8D2BCFE67097}"/>
              </a:ext>
            </a:extLst>
          </p:cNvPr>
          <p:cNvSpPr>
            <a:spLocks noGrp="1"/>
          </p:cNvSpPr>
          <p:nvPr>
            <p:ph sz="quarter" idx="4" hasCustomPrompt="1"/>
          </p:nvPr>
        </p:nvSpPr>
        <p:spPr>
          <a:xfrm>
            <a:off x="5195160" y="2096752"/>
            <a:ext cx="4434840" cy="409291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8634682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a:xfrm>
            <a:off x="432000" y="6356350"/>
            <a:ext cx="4114800" cy="365125"/>
          </a:xfrm>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8" name="Title 1">
            <a:extLst>
              <a:ext uri="{FF2B5EF4-FFF2-40B4-BE49-F238E27FC236}">
                <a16:creationId xmlns:a16="http://schemas.microsoft.com/office/drawing/2014/main" id="{AC67C685-BABE-4B77-8C5E-B39B093D3AEA}"/>
              </a:ext>
            </a:extLst>
          </p:cNvPr>
          <p:cNvSpPr>
            <a:spLocks noGrp="1"/>
          </p:cNvSpPr>
          <p:nvPr>
            <p:ph type="title"/>
          </p:nvPr>
        </p:nvSpPr>
        <p:spPr>
          <a:xfrm>
            <a:off x="432001" y="457200"/>
            <a:ext cx="3159612" cy="1600200"/>
          </a:xfrm>
        </p:spPr>
        <p:txBody>
          <a:bodyPr rtlCol="0" anchor="b"/>
          <a:lstStyle>
            <a:lvl1pPr>
              <a:defRPr sz="28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0B6B7795-36CC-459B-AE8B-7FB2F40AF37C}"/>
              </a:ext>
            </a:extLst>
          </p:cNvPr>
          <p:cNvSpPr>
            <a:spLocks noGrp="1"/>
          </p:cNvSpPr>
          <p:nvPr>
            <p:ph type="body" sz="half" idx="2" hasCustomPrompt="1"/>
          </p:nvPr>
        </p:nvSpPr>
        <p:spPr>
          <a:xfrm>
            <a:off x="432001" y="2057400"/>
            <a:ext cx="3159612" cy="4126584"/>
          </a:xfrm>
        </p:spPr>
        <p:txBody>
          <a:bodyPr rtlCol="0"/>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0" name="Content Placeholder 2">
            <a:extLst>
              <a:ext uri="{FF2B5EF4-FFF2-40B4-BE49-F238E27FC236}">
                <a16:creationId xmlns:a16="http://schemas.microsoft.com/office/drawing/2014/main" id="{79F53EF1-D412-467C-B7CE-30536F140AE1}"/>
              </a:ext>
            </a:extLst>
          </p:cNvPr>
          <p:cNvSpPr>
            <a:spLocks noGrp="1"/>
          </p:cNvSpPr>
          <p:nvPr>
            <p:ph idx="1" hasCustomPrompt="1"/>
          </p:nvPr>
        </p:nvSpPr>
        <p:spPr>
          <a:xfrm>
            <a:off x="3770722" y="457201"/>
            <a:ext cx="6023727" cy="5726784"/>
          </a:xfrm>
        </p:spPr>
        <p:txBody>
          <a:bodyPr rtlCol="0"/>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872000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a:xfrm>
            <a:off x="432000" y="6356350"/>
            <a:ext cx="4114800" cy="365125"/>
          </a:xfrm>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8" name="Title 1">
            <a:extLst>
              <a:ext uri="{FF2B5EF4-FFF2-40B4-BE49-F238E27FC236}">
                <a16:creationId xmlns:a16="http://schemas.microsoft.com/office/drawing/2014/main" id="{AC67C685-BABE-4B77-8C5E-B39B093D3AEA}"/>
              </a:ext>
            </a:extLst>
          </p:cNvPr>
          <p:cNvSpPr>
            <a:spLocks noGrp="1"/>
          </p:cNvSpPr>
          <p:nvPr>
            <p:ph type="title"/>
          </p:nvPr>
        </p:nvSpPr>
        <p:spPr>
          <a:xfrm>
            <a:off x="432001" y="457200"/>
            <a:ext cx="3159612" cy="1600200"/>
          </a:xfrm>
        </p:spPr>
        <p:txBody>
          <a:bodyPr rtlCol="0" anchor="b"/>
          <a:lstStyle>
            <a:lvl1pPr>
              <a:defRPr sz="28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0B6B7795-36CC-459B-AE8B-7FB2F40AF37C}"/>
              </a:ext>
            </a:extLst>
          </p:cNvPr>
          <p:cNvSpPr>
            <a:spLocks noGrp="1"/>
          </p:cNvSpPr>
          <p:nvPr>
            <p:ph type="body" sz="half" idx="2" hasCustomPrompt="1"/>
          </p:nvPr>
        </p:nvSpPr>
        <p:spPr>
          <a:xfrm>
            <a:off x="432001" y="2057400"/>
            <a:ext cx="3159612" cy="4126584"/>
          </a:xfrm>
        </p:spPr>
        <p:txBody>
          <a:bodyPr rtlCol="0"/>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2" name="Picture Placeholder 2">
            <a:extLst>
              <a:ext uri="{FF2B5EF4-FFF2-40B4-BE49-F238E27FC236}">
                <a16:creationId xmlns:a16="http://schemas.microsoft.com/office/drawing/2014/main" id="{10319378-269C-406E-9B84-FCF22DA02EFF}"/>
              </a:ext>
            </a:extLst>
          </p:cNvPr>
          <p:cNvSpPr>
            <a:spLocks noGrp="1"/>
          </p:cNvSpPr>
          <p:nvPr>
            <p:ph type="pic" idx="1"/>
          </p:nvPr>
        </p:nvSpPr>
        <p:spPr>
          <a:xfrm>
            <a:off x="3788021" y="457201"/>
            <a:ext cx="5949868" cy="5726784"/>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Tree>
    <p:extLst>
      <p:ext uri="{BB962C8B-B14F-4D97-AF65-F5344CB8AC3E}">
        <p14:creationId xmlns:p14="http://schemas.microsoft.com/office/powerpoint/2010/main" val="302147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53779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rtlCol="0"/>
          <a:lstStyle/>
          <a:p>
            <a:pPr rtl="0"/>
            <a:r>
              <a:rPr lang="en-GB" noProof="0"/>
              <a:t>Add a footer</a:t>
            </a:r>
          </a:p>
        </p:txBody>
      </p:sp>
      <p:sp>
        <p:nvSpPr>
          <p:cNvPr id="3" name="Slide Number Placeholder 2">
            <a:extLst>
              <a:ext uri="{FF2B5EF4-FFF2-40B4-BE49-F238E27FC236}">
                <a16:creationId xmlns:a16="http://schemas.microsoft.com/office/drawing/2014/main" id="{2310D190-B83D-438A-91BC-470C41B22A29}"/>
              </a:ext>
            </a:extLst>
          </p:cNvPr>
          <p:cNvSpPr>
            <a:spLocks noGrp="1"/>
          </p:cNvSpPr>
          <p:nvPr>
            <p:ph type="sldNum" sz="quarter" idx="1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2C8D0EF-1DB6-4ADC-8F31-5AE53BF5EAF4}"/>
              </a:ext>
            </a:extLst>
          </p:cNvPr>
          <p:cNvSpPr/>
          <p:nvPr userDrawn="1"/>
        </p:nvSpPr>
        <p:spPr>
          <a:xfrm>
            <a:off x="69274" y="66963"/>
            <a:ext cx="9911201" cy="67273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Rectangle 6">
            <a:extLst>
              <a:ext uri="{FF2B5EF4-FFF2-40B4-BE49-F238E27FC236}">
                <a16:creationId xmlns:a16="http://schemas.microsoft.com/office/drawing/2014/main" id="{62F208ED-79A0-4B2C-A5EE-9D27466BCA3F}"/>
              </a:ext>
            </a:extLst>
          </p:cNvPr>
          <p:cNvSpPr/>
          <p:nvPr userDrawn="1"/>
        </p:nvSpPr>
        <p:spPr>
          <a:xfrm>
            <a:off x="11407775" y="6356350"/>
            <a:ext cx="784225" cy="3651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9198116" cy="432000"/>
          </a:xfrm>
          <a:prstGeom prst="rect">
            <a:avLst/>
          </a:prstGeom>
        </p:spPr>
        <p:txBody>
          <a:bodyPr vert="horz" lIns="0" tIns="0" rIns="0" bIns="0" rtlCol="0" anchor="ctr">
            <a:noAutofit/>
          </a:bodyPr>
          <a:lstStyle/>
          <a:p>
            <a:pPr rtl="0"/>
            <a:r>
              <a:rPr lang="en-GB"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9198116" cy="4679250"/>
          </a:xfrm>
          <a:prstGeom prst="rect">
            <a:avLst/>
          </a:prstGeom>
        </p:spPr>
        <p:txBody>
          <a:bodyPr vert="horz" lIns="0" tIns="0" rIns="0" bIns="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56350"/>
            <a:ext cx="4114800" cy="365125"/>
          </a:xfrm>
          <a:prstGeom prst="rect">
            <a:avLst/>
          </a:prstGeom>
        </p:spPr>
        <p:txBody>
          <a:bodyPr vert="horz" lIns="0" tIns="0" rIns="0" bIns="0" rtlCol="0" anchor="ctr"/>
          <a:lstStyle>
            <a:lvl1pPr algn="l">
              <a:defRPr sz="1200" i="1">
                <a:solidFill>
                  <a:schemeClr val="tx1">
                    <a:lumMod val="75000"/>
                    <a:lumOff val="25000"/>
                  </a:schemeClr>
                </a:solidFill>
                <a:latin typeface="Times New Roman" panose="02020603050405020304" pitchFamily="18" charset="0"/>
                <a:cs typeface="Times New Roman" panose="02020603050405020304" pitchFamily="18" charset="0"/>
              </a:defRPr>
            </a:lvl1pPr>
          </a:lstStyle>
          <a:p>
            <a:pPr rtl="0"/>
            <a:r>
              <a:rPr lang="en-GB" noProof="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447502" y="6401750"/>
            <a:ext cx="278418" cy="274324"/>
          </a:xfrm>
          <a:prstGeom prst="rect">
            <a:avLst/>
          </a:prstGeom>
        </p:spPr>
        <p:txBody>
          <a:bodyPr vert="horz" lIns="0" tIns="0" rIns="0" bIns="0" rtlCol="0" anchor="ctr"/>
          <a:lstStyle>
            <a:lvl1pPr algn="ctr">
              <a:defRPr sz="1200" i="1">
                <a:solidFill>
                  <a:schemeClr val="bg1"/>
                </a:solidFill>
              </a:defRPr>
            </a:lvl1pPr>
          </a:lstStyle>
          <a:p>
            <a:pPr rtl="0"/>
            <a:fld id="{19B51A1E-902D-48AF-9020-955120F399B6}" type="slidenum">
              <a:rPr lang="en-GB" noProof="0" smtClean="0"/>
              <a:pPr/>
              <a:t>‹#›</a:t>
            </a:fld>
            <a:endParaRPr lang="en-GB" noProof="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9630116" y="6346108"/>
            <a:ext cx="1662546" cy="404658"/>
          </a:xfrm>
          <a:prstGeom prst="rect">
            <a:avLst/>
          </a:prstGeom>
          <a:noFill/>
        </p:spPr>
        <p:txBody>
          <a:bodyPr wrap="square" lIns="0" tIns="36000" rIns="0" bIns="0" rtlCol="0">
            <a:spAutoFit/>
          </a:bodyPr>
          <a:lstStyle/>
          <a:p>
            <a:pPr algn="r" rtl="0">
              <a:lnSpc>
                <a:spcPts val="1400"/>
              </a:lnSpc>
            </a:pPr>
            <a:r>
              <a:rPr lang="en-GB" sz="1600" b="1" spc="-100" noProof="0">
                <a:solidFill>
                  <a:schemeClr val="tx1">
                    <a:lumMod val="50000"/>
                    <a:lumOff val="50000"/>
                  </a:schemeClr>
                </a:solidFill>
                <a:latin typeface="Corbel" panose="020B0503020204020204" pitchFamily="34" charset="0"/>
              </a:rPr>
              <a:t>WOODGROVE</a:t>
            </a:r>
            <a:r>
              <a:rPr lang="en-GB" sz="1600" b="1" spc="-100" noProof="0">
                <a:solidFill>
                  <a:schemeClr val="accent1"/>
                </a:solidFill>
                <a:latin typeface="Corbel" panose="020B0503020204020204" pitchFamily="34" charset="0"/>
              </a:rPr>
              <a:t> </a:t>
            </a:r>
            <a:r>
              <a:rPr lang="en-GB" sz="1600" b="1" spc="-100" noProof="0">
                <a:solidFill>
                  <a:schemeClr val="tx1"/>
                </a:solidFill>
                <a:latin typeface="Corbel" panose="020B0503020204020204" pitchFamily="34" charset="0"/>
              </a:rPr>
              <a:t>BANK</a:t>
            </a:r>
          </a:p>
        </p:txBody>
      </p:sp>
      <p:sp>
        <p:nvSpPr>
          <p:cNvPr id="8" name="Rectangle 7">
            <a:extLst>
              <a:ext uri="{FF2B5EF4-FFF2-40B4-BE49-F238E27FC236}">
                <a16:creationId xmlns:a16="http://schemas.microsoft.com/office/drawing/2014/main" id="{6B322F68-670D-45A0-A54F-7E70BCEAED3F}"/>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a:extLst>
              <a:ext uri="{FF2B5EF4-FFF2-40B4-BE49-F238E27FC236}">
                <a16:creationId xmlns:a16="http://schemas.microsoft.com/office/drawing/2014/main" id="{E69B5F15-353A-4344-8D61-F4E25AA9FB6C}"/>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2FA0C0AA-FCE8-4A7F-928A-54C96BBA9053}"/>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5" r:id="rId5"/>
    <p:sldLayoutId id="2147483659" r:id="rId6"/>
    <p:sldLayoutId id="2147483660" r:id="rId7"/>
    <p:sldLayoutId id="2147483664" r:id="rId8"/>
    <p:sldLayoutId id="2147483650" r:id="rId9"/>
    <p:sldLayoutId id="2147483656" r:id="rId10"/>
    <p:sldLayoutId id="2147483657" r:id="rId11"/>
    <p:sldLayoutId id="2147483654" r:id="rId12"/>
    <p:sldLayoutId id="2147483666" r:id="rId13"/>
    <p:sldLayoutId id="2147483667" r:id="rId14"/>
    <p:sldLayoutId id="2147483668" r:id="rId15"/>
    <p:sldLayoutId id="2147483669" r:id="rId16"/>
    <p:sldLayoutId id="2147483670" r:id="rId17"/>
    <p:sldLayoutId id="2147483671" r:id="rId18"/>
    <p:sldLayoutId id="2147483672" r:id="rId19"/>
    <p:sldLayoutId id="2147483655" r:id="rId20"/>
  </p:sldLayoutIdLst>
  <p:hf hdr="0" ftr="0" dt="0"/>
  <p:txStyles>
    <p:titleStyle>
      <a:lvl1pPr algn="l" defTabSz="914400" rtl="0" eaLnBrk="1" latinLnBrk="0" hangingPunct="1">
        <a:lnSpc>
          <a:spcPct val="90000"/>
        </a:lnSpc>
        <a:spcBef>
          <a:spcPct val="0"/>
        </a:spcBef>
        <a:buNone/>
        <a:defRPr sz="3200" b="1" kern="1200" cap="all" spc="-150" baseline="0">
          <a:solidFill>
            <a:schemeClr val="tx1"/>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2.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185,173 Happy Children School Stock Photos - Free &amp; Royalty-Free Stock  Photos from Dreamstime">
            <a:extLst>
              <a:ext uri="{FF2B5EF4-FFF2-40B4-BE49-F238E27FC236}">
                <a16:creationId xmlns:a16="http://schemas.microsoft.com/office/drawing/2014/main" id="{520D52B9-D5F7-7257-5ED5-2B01FF28DA5C}"/>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63794" t="4426" r="10798" b="-4426"/>
          <a:stretch/>
        </p:blipFill>
        <p:spPr bwMode="auto">
          <a:xfrm>
            <a:off x="9667650" y="0"/>
            <a:ext cx="2544792" cy="7177177"/>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p:txBody>
          <a:bodyPr rtlCol="0"/>
          <a:lstStyle/>
          <a:p>
            <a:pPr rtl="0"/>
            <a:r>
              <a:rPr lang="en-GB" dirty="0"/>
              <a:t>BRITISH VALUES</a:t>
            </a: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p:txBody>
          <a:bodyPr rtlCol="0"/>
          <a:lstStyle/>
          <a:p>
            <a:pPr rtl="0"/>
            <a:r>
              <a:rPr lang="en-GB" dirty="0"/>
              <a:t>British Values in a </a:t>
            </a:r>
          </a:p>
          <a:p>
            <a:pPr rtl="0"/>
            <a:r>
              <a:rPr lang="en-GB" dirty="0"/>
              <a:t>primary setting</a:t>
            </a:r>
          </a:p>
        </p:txBody>
      </p:sp>
      <p:pic>
        <p:nvPicPr>
          <p:cNvPr id="1026" name="Picture 2" descr="Stoke Damerel Primary Academy">
            <a:extLst>
              <a:ext uri="{FF2B5EF4-FFF2-40B4-BE49-F238E27FC236}">
                <a16:creationId xmlns:a16="http://schemas.microsoft.com/office/drawing/2014/main" id="{62F90241-D520-82BA-F01B-68EC654FE7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70980" y="3692178"/>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elcome to Pilgrim Primary School">
            <a:extLst>
              <a:ext uri="{FF2B5EF4-FFF2-40B4-BE49-F238E27FC236}">
                <a16:creationId xmlns:a16="http://schemas.microsoft.com/office/drawing/2014/main" id="{B37BF20E-6E19-0A97-BE5D-15EDF74C29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1904" y="3836905"/>
            <a:ext cx="1335664" cy="629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96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2</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35"/>
          <a:stretch/>
        </p:blipFill>
        <p:spPr bwMode="auto">
          <a:xfrm>
            <a:off x="1262956" y="336430"/>
            <a:ext cx="7685673" cy="606532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0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GB" dirty="0"/>
              <a:t>Rule of LAW</a:t>
            </a:r>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quarter" idx="32"/>
          </p:nvPr>
        </p:nvSpPr>
        <p:spPr>
          <a:xfrm>
            <a:off x="432001" y="1585513"/>
            <a:ext cx="8651614" cy="360000"/>
          </a:xfrm>
        </p:spPr>
        <p:txBody>
          <a:bodyPr rtlCol="0"/>
          <a:lstStyle/>
          <a:p>
            <a:pPr rtl="0"/>
            <a:r>
              <a:rPr lang="en-GB" dirty="0"/>
              <a:t>We teach the golden rules. </a:t>
            </a:r>
          </a:p>
          <a:p>
            <a:pPr rtl="0"/>
            <a:r>
              <a:rPr lang="en-GB" dirty="0"/>
              <a:t>These are taught in assemblies and reinforced in class through rewards systems.</a:t>
            </a:r>
          </a:p>
          <a:p>
            <a:pPr rtl="0"/>
            <a:r>
              <a:rPr lang="en-GB" dirty="0"/>
              <a:t>We link these to the rules of the country.</a:t>
            </a:r>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3</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4023" y="648000"/>
            <a:ext cx="2022352" cy="16175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Golden Rules Classroom Poster">
            <a:extLst>
              <a:ext uri="{FF2B5EF4-FFF2-40B4-BE49-F238E27FC236}">
                <a16:creationId xmlns:a16="http://schemas.microsoft.com/office/drawing/2014/main" id="{3A983A26-DBBB-C2E8-132E-53AED46322D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126" t="1978" r="14025" b="-1978"/>
          <a:stretch/>
        </p:blipFill>
        <p:spPr bwMode="auto">
          <a:xfrm>
            <a:off x="10201463" y="2683662"/>
            <a:ext cx="1847473" cy="257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07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GB" dirty="0"/>
              <a:t>TOLERANCE OF DIFFERENT FAITHS AND BELIEFS</a:t>
            </a:r>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quarter" idx="32"/>
          </p:nvPr>
        </p:nvSpPr>
        <p:spPr>
          <a:xfrm>
            <a:off x="432001" y="1585513"/>
            <a:ext cx="8651614" cy="360000"/>
          </a:xfrm>
        </p:spPr>
        <p:txBody>
          <a:bodyPr rtlCol="0"/>
          <a:lstStyle/>
          <a:p>
            <a:pPr marL="285750" indent="-285750" rtl="0">
              <a:buFont typeface="Arial" panose="020B0604020202020204" pitchFamily="34" charset="0"/>
              <a:buChar char="•"/>
            </a:pPr>
            <a:r>
              <a:rPr lang="en-GB" dirty="0"/>
              <a:t>We currently have an Equity Council.</a:t>
            </a:r>
          </a:p>
          <a:p>
            <a:pPr rtl="0"/>
            <a:r>
              <a:rPr lang="en-GB" dirty="0"/>
              <a:t>The Council meet monthly to discuss school wide issues.</a:t>
            </a:r>
          </a:p>
          <a:p>
            <a:pPr rtl="0"/>
            <a:r>
              <a:rPr lang="en-GB" dirty="0"/>
              <a:t> It is made up of ‘invited students’ that represent a range of diverse communities including the neurodiverse, BAME, LAC, Young Carers, Military families, Children of same sex couples, Children with a barrier to learning and so on. </a:t>
            </a:r>
          </a:p>
          <a:p>
            <a:pPr rtl="0"/>
            <a:r>
              <a:rPr lang="en-GB" dirty="0"/>
              <a:t>This group ensures that pupil voice is well balanced and representative of the school population.</a:t>
            </a:r>
          </a:p>
          <a:p>
            <a:pPr rtl="0"/>
            <a:endParaRPr lang="en-GB" dirty="0"/>
          </a:p>
          <a:p>
            <a:pPr marL="285750" indent="-285750" rtl="0">
              <a:buFont typeface="Arial" panose="020B0604020202020204" pitchFamily="34" charset="0"/>
              <a:buChar char="•"/>
            </a:pPr>
            <a:r>
              <a:rPr lang="en-GB" dirty="0"/>
              <a:t>Through KAPOW, pupils study a range of religious beliefs.</a:t>
            </a:r>
          </a:p>
          <a:p>
            <a:pPr rtl="0"/>
            <a:endParaRPr lang="en-GB" dirty="0"/>
          </a:p>
          <a:p>
            <a:pPr marL="285750" indent="-285750" rtl="0">
              <a:buFont typeface="Arial" panose="020B0604020202020204" pitchFamily="34" charset="0"/>
              <a:buChar char="•"/>
            </a:pPr>
            <a:r>
              <a:rPr lang="en-GB" dirty="0"/>
              <a:t>In our learning zone (a central part of the school,) regularly changed displays reflect the celebrations or events of our school, local and national community e.g. Diwali, Eid, Easter, Remembrance Day. The Diversity board shows how many cultures and languages exist in our school family.</a:t>
            </a:r>
          </a:p>
          <a:p>
            <a:pPr rtl="0"/>
            <a:endParaRPr lang="en-GB" dirty="0"/>
          </a:p>
          <a:p>
            <a:pPr rtl="0"/>
            <a:endParaRPr lang="en-GB" dirty="0"/>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4</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4023" y="648000"/>
            <a:ext cx="2022352" cy="16175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F4918A1-CDAD-4378-CE65-F8E2E31F4647}"/>
              </a:ext>
            </a:extLst>
          </p:cNvPr>
          <p:cNvPicPr>
            <a:picLocks noChangeAspect="1"/>
          </p:cNvPicPr>
          <p:nvPr/>
        </p:nvPicPr>
        <p:blipFill>
          <a:blip r:embed="rId6"/>
          <a:stretch>
            <a:fillRect/>
          </a:stretch>
        </p:blipFill>
        <p:spPr>
          <a:xfrm>
            <a:off x="10115924" y="2306298"/>
            <a:ext cx="2020451" cy="1842484"/>
          </a:xfrm>
          <a:prstGeom prst="rect">
            <a:avLst/>
          </a:prstGeom>
        </p:spPr>
      </p:pic>
    </p:spTree>
    <p:extLst>
      <p:ext uri="{BB962C8B-B14F-4D97-AF65-F5344CB8AC3E}">
        <p14:creationId xmlns:p14="http://schemas.microsoft.com/office/powerpoint/2010/main" val="1941669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GB" dirty="0"/>
              <a:t>INDIVIDUAL </a:t>
            </a:r>
            <a:r>
              <a:rPr lang="en-GB" dirty="0" err="1"/>
              <a:t>lIBERTY</a:t>
            </a:r>
            <a:endParaRPr lang="en-GB" dirty="0"/>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quarter" idx="32"/>
          </p:nvPr>
        </p:nvSpPr>
        <p:spPr>
          <a:xfrm>
            <a:off x="345737" y="1585513"/>
            <a:ext cx="8651614" cy="360000"/>
          </a:xfrm>
        </p:spPr>
        <p:txBody>
          <a:bodyPr rtlCol="0"/>
          <a:lstStyle/>
          <a:p>
            <a:pPr marL="285750" indent="-285750" rtl="0">
              <a:buFont typeface="Arial" panose="020B0604020202020204" pitchFamily="34" charset="0"/>
              <a:buChar char="•"/>
            </a:pPr>
            <a:r>
              <a:rPr lang="en-GB" dirty="0"/>
              <a:t>At Stoke </a:t>
            </a:r>
            <a:r>
              <a:rPr lang="en-GB" dirty="0" err="1"/>
              <a:t>Damerel</a:t>
            </a:r>
            <a:r>
              <a:rPr lang="en-GB" dirty="0"/>
              <a:t>, we openly celebrate the uniqueness of each pupil. While we have a uniform policy and most children adhere to it, we allow flexibility e.g. Grey tracksuit bottoms rather than trousers if these are not appropriate for the child.</a:t>
            </a:r>
          </a:p>
          <a:p>
            <a:pPr marL="285750" indent="-285750" rtl="0">
              <a:buFont typeface="Arial" panose="020B0604020202020204" pitchFamily="34" charset="0"/>
              <a:buChar char="•"/>
            </a:pPr>
            <a:r>
              <a:rPr lang="en-GB" dirty="0"/>
              <a:t>We are currently developing sensory safe classrooms; this means that all pupils can use fidget toys, sensory items such as headphones or take movement breaks, if needed. Adults are encouraged to model using these things. </a:t>
            </a:r>
          </a:p>
          <a:p>
            <a:pPr marL="285750" indent="-285750" rtl="0">
              <a:buFont typeface="Arial" panose="020B0604020202020204" pitchFamily="34" charset="0"/>
              <a:buChar char="•"/>
            </a:pPr>
            <a:r>
              <a:rPr lang="en-GB" dirty="0"/>
              <a:t>Children can take part in wider roles or responsibilities irrespective of their age e.g. Reading Buddies, Playground Friends, Cleaning the hall after lunch.</a:t>
            </a:r>
          </a:p>
          <a:p>
            <a:pPr marL="285750" indent="-285750" rtl="0">
              <a:buFont typeface="Arial" panose="020B0604020202020204" pitchFamily="34" charset="0"/>
              <a:buChar char="•"/>
            </a:pPr>
            <a:r>
              <a:rPr lang="en-GB" dirty="0"/>
              <a:t>Children are taught their rights- UN Convention of the Rights of the child. </a:t>
            </a:r>
          </a:p>
          <a:p>
            <a:pPr marL="285750" indent="-285750" rtl="0">
              <a:buFont typeface="Arial" panose="020B0604020202020204" pitchFamily="34" charset="0"/>
              <a:buChar char="•"/>
            </a:pPr>
            <a:r>
              <a:rPr lang="en-GB" dirty="0"/>
              <a:t>Our Behaviour policy is restorative and always enables each child’s voice to be heard and understood. </a:t>
            </a:r>
          </a:p>
          <a:p>
            <a:pPr rtl="0"/>
            <a:endParaRPr lang="en-GB" dirty="0"/>
          </a:p>
          <a:p>
            <a:pPr rtl="0"/>
            <a:endParaRPr lang="en-GB" dirty="0"/>
          </a:p>
          <a:p>
            <a:pPr rtl="0"/>
            <a:endParaRPr lang="en-GB" dirty="0"/>
          </a:p>
          <a:p>
            <a:pPr rtl="0"/>
            <a:endParaRPr lang="en-GB" dirty="0"/>
          </a:p>
          <a:p>
            <a:pPr rtl="0"/>
            <a:endParaRPr lang="en-GB" dirty="0"/>
          </a:p>
          <a:p>
            <a:pPr rtl="0"/>
            <a:endParaRPr lang="en-GB" dirty="0"/>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5</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4023" y="648000"/>
            <a:ext cx="2022352" cy="16175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ndividual liberty for a diverse ...">
            <a:extLst>
              <a:ext uri="{FF2B5EF4-FFF2-40B4-BE49-F238E27FC236}">
                <a16:creationId xmlns:a16="http://schemas.microsoft.com/office/drawing/2014/main" id="{F2F0F1A8-9972-2EAB-A362-8093738A6E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34526" y="2410309"/>
            <a:ext cx="1819091" cy="1018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567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GB" dirty="0"/>
              <a:t>DEMOCRACY</a:t>
            </a:r>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quarter" idx="32"/>
          </p:nvPr>
        </p:nvSpPr>
        <p:spPr>
          <a:xfrm>
            <a:off x="345737" y="1585513"/>
            <a:ext cx="8651614" cy="360000"/>
          </a:xfrm>
        </p:spPr>
        <p:txBody>
          <a:bodyPr rtlCol="0"/>
          <a:lstStyle/>
          <a:p>
            <a:pPr marL="285750" indent="-285750" rtl="0">
              <a:buFont typeface="Arial" panose="020B0604020202020204" pitchFamily="34" charset="0"/>
              <a:buChar char="•"/>
            </a:pPr>
            <a:r>
              <a:rPr lang="en-GB" dirty="0"/>
              <a:t>Children vote for their School Council rep and their Eco-Council rep.</a:t>
            </a:r>
          </a:p>
          <a:p>
            <a:pPr marL="285750" indent="-285750" rtl="0">
              <a:buFont typeface="Arial" panose="020B0604020202020204" pitchFamily="34" charset="0"/>
              <a:buChar char="•"/>
            </a:pPr>
            <a:endParaRPr lang="en-GB" dirty="0"/>
          </a:p>
          <a:p>
            <a:pPr marL="285750" indent="-285750" rtl="0">
              <a:buFont typeface="Arial" panose="020B0604020202020204" pitchFamily="34" charset="0"/>
              <a:buChar char="•"/>
            </a:pPr>
            <a:r>
              <a:rPr lang="en-GB" dirty="0"/>
              <a:t>Children vote to make decisions as appropriate</a:t>
            </a:r>
          </a:p>
          <a:p>
            <a:pPr marL="285750" indent="-285750" rtl="0">
              <a:buFont typeface="Arial" panose="020B0604020202020204" pitchFamily="34" charset="0"/>
              <a:buChar char="•"/>
            </a:pPr>
            <a:endParaRPr lang="en-GB" dirty="0"/>
          </a:p>
          <a:p>
            <a:pPr marL="285750" indent="-285750" rtl="0">
              <a:buFont typeface="Arial" panose="020B0604020202020204" pitchFamily="34" charset="0"/>
              <a:buChar char="•"/>
            </a:pPr>
            <a:r>
              <a:rPr lang="en-GB" dirty="0"/>
              <a:t>We talk about the right to have a say and that in the world of decision making, a ‘majority’ is how choices are made.  We teach the children that using a vote is an important thing and shares their voice in the hope of change. </a:t>
            </a:r>
          </a:p>
          <a:p>
            <a:pPr rtl="0"/>
            <a:endParaRPr lang="en-GB" dirty="0"/>
          </a:p>
          <a:p>
            <a:pPr rtl="0"/>
            <a:endParaRPr lang="en-GB" dirty="0"/>
          </a:p>
          <a:p>
            <a:pPr rtl="0"/>
            <a:endParaRPr lang="en-GB" dirty="0"/>
          </a:p>
          <a:p>
            <a:pPr rtl="0"/>
            <a:endParaRPr lang="en-GB" dirty="0"/>
          </a:p>
          <a:p>
            <a:pPr rtl="0"/>
            <a:endParaRPr lang="en-GB" dirty="0"/>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6</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4023" y="648000"/>
            <a:ext cx="2022352" cy="16175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epresentative democracy ...">
            <a:extLst>
              <a:ext uri="{FF2B5EF4-FFF2-40B4-BE49-F238E27FC236}">
                <a16:creationId xmlns:a16="http://schemas.microsoft.com/office/drawing/2014/main" id="{FAB9765A-8BB4-EE9A-261F-C3C26B50DA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39555" y="2265583"/>
            <a:ext cx="1760238" cy="952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00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GB" dirty="0"/>
              <a:t>MUTUAL RESPECT</a:t>
            </a:r>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quarter" idx="32"/>
          </p:nvPr>
        </p:nvSpPr>
        <p:spPr>
          <a:xfrm>
            <a:off x="432000" y="1007543"/>
            <a:ext cx="8651614" cy="360000"/>
          </a:xfrm>
        </p:spPr>
        <p:txBody>
          <a:bodyPr rtlCol="0"/>
          <a:lstStyle/>
          <a:p>
            <a:pPr marL="285750" indent="-285750" rtl="0">
              <a:buFont typeface="Arial" panose="020B0604020202020204" pitchFamily="34" charset="0"/>
              <a:buChar char="•"/>
            </a:pPr>
            <a:endParaRPr lang="en-GB" dirty="0"/>
          </a:p>
          <a:p>
            <a:pPr marL="285750" indent="-285750" rtl="0">
              <a:buFont typeface="Arial" panose="020B0604020202020204" pitchFamily="34" charset="0"/>
              <a:buChar char="•"/>
            </a:pPr>
            <a:r>
              <a:rPr lang="en-GB" dirty="0"/>
              <a:t>Behaviour sanctions are delivered respectfully, with an explanation and a basis in natural consequences wherever possible.</a:t>
            </a:r>
          </a:p>
          <a:p>
            <a:pPr marL="285750" indent="-285750" rtl="0">
              <a:buFont typeface="Arial" panose="020B0604020202020204" pitchFamily="34" charset="0"/>
              <a:buChar char="•"/>
            </a:pPr>
            <a:r>
              <a:rPr lang="en-GB" dirty="0"/>
              <a:t>Children and adults are treated with equity. Adaptions and support are given to all, as requested or needed.</a:t>
            </a:r>
          </a:p>
          <a:p>
            <a:pPr marL="285750" indent="-285750" rtl="0">
              <a:buFont typeface="Arial" panose="020B0604020202020204" pitchFamily="34" charset="0"/>
              <a:buChar char="•"/>
            </a:pPr>
            <a:endParaRPr lang="en-GB" dirty="0"/>
          </a:p>
          <a:p>
            <a:pPr marL="285750" indent="-285750" rtl="0">
              <a:buFont typeface="Arial" panose="020B0604020202020204" pitchFamily="34" charset="0"/>
              <a:buChar char="•"/>
            </a:pPr>
            <a:endParaRPr lang="en-GB" dirty="0"/>
          </a:p>
          <a:p>
            <a:pPr rtl="0"/>
            <a:endParaRPr lang="en-GB" dirty="0"/>
          </a:p>
          <a:p>
            <a:pPr rtl="0"/>
            <a:endParaRPr lang="en-GB" dirty="0"/>
          </a:p>
          <a:p>
            <a:pPr rtl="0"/>
            <a:endParaRPr lang="en-GB" dirty="0"/>
          </a:p>
          <a:p>
            <a:pPr rtl="0"/>
            <a:endParaRPr lang="en-GB" dirty="0"/>
          </a:p>
          <a:p>
            <a:pPr rtl="0"/>
            <a:endParaRPr lang="en-GB" dirty="0"/>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447502" y="6401750"/>
            <a:ext cx="278418" cy="274324"/>
          </a:xfrm>
        </p:spPr>
        <p:txBody>
          <a:bodyPr rtlCol="0"/>
          <a:lstStyle/>
          <a:p>
            <a:pPr rtl="0"/>
            <a:fld id="{19B51A1E-902D-48AF-9020-955120F399B6}" type="slidenum">
              <a:rPr lang="en-GB" smtClean="0"/>
              <a:pPr rtl="0"/>
              <a:t>7</a:t>
            </a:fld>
            <a:endParaRPr lang="en-GB" dirty="0"/>
          </a:p>
        </p:txBody>
      </p:sp>
      <p:pic>
        <p:nvPicPr>
          <p:cNvPr id="2050" name="Picture 2" descr="The Avenue">
            <a:extLst>
              <a:ext uri="{FF2B5EF4-FFF2-40B4-BE49-F238E27FC236}">
                <a16:creationId xmlns:a16="http://schemas.microsoft.com/office/drawing/2014/main" id="{34E08165-2B46-BE92-CA34-B4056FB0D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4023" y="648000"/>
            <a:ext cx="2022352" cy="16175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C81706D-2BFC-6205-FBCA-18BC29BE57AF}"/>
              </a:ext>
            </a:extLst>
          </p:cNvPr>
          <p:cNvSpPr/>
          <p:nvPr/>
        </p:nvSpPr>
        <p:spPr>
          <a:xfrm>
            <a:off x="10058400" y="6358912"/>
            <a:ext cx="2133600" cy="36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Welcome to Pilgrim Primary School">
            <a:extLst>
              <a:ext uri="{FF2B5EF4-FFF2-40B4-BE49-F238E27FC236}">
                <a16:creationId xmlns:a16="http://schemas.microsoft.com/office/drawing/2014/main" id="{06EC2363-4645-16E0-4BBF-2BAB795F8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2882" y="5544441"/>
            <a:ext cx="1335664" cy="6290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toke Damerel Primary Academy">
            <a:extLst>
              <a:ext uri="{FF2B5EF4-FFF2-40B4-BE49-F238E27FC236}">
                <a16:creationId xmlns:a16="http://schemas.microsoft.com/office/drawing/2014/main" id="{A0B3E09F-EF6C-79FD-71AD-EFE2E4AC72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0" y="5399714"/>
            <a:ext cx="914400" cy="918482"/>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genuine harmony' - Dalai Lama ...">
            <a:extLst>
              <a:ext uri="{FF2B5EF4-FFF2-40B4-BE49-F238E27FC236}">
                <a16:creationId xmlns:a16="http://schemas.microsoft.com/office/drawing/2014/main" id="{812A598E-A5A3-CD3F-A881-632C273EF28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3239" r="14078"/>
          <a:stretch/>
        </p:blipFill>
        <p:spPr bwMode="auto">
          <a:xfrm>
            <a:off x="10043915" y="2312409"/>
            <a:ext cx="2092460" cy="1617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4325160"/>
      </p:ext>
    </p:extLst>
  </p:cSld>
  <p:clrMapOvr>
    <a:masterClrMapping/>
  </p:clrMapOvr>
</p:sld>
</file>

<file path=ppt/theme/theme1.xml><?xml version="1.0" encoding="utf-8"?>
<a:theme xmlns:a="http://schemas.openxmlformats.org/drawingml/2006/main" name="Office Theme">
  <a:themeElements>
    <a:clrScheme name="Custom 134">
      <a:dk1>
        <a:srgbClr val="000000"/>
      </a:dk1>
      <a:lt1>
        <a:srgbClr val="FFFFFF"/>
      </a:lt1>
      <a:dk2>
        <a:srgbClr val="000000"/>
      </a:dk2>
      <a:lt2>
        <a:srgbClr val="FFFFFF"/>
      </a:lt2>
      <a:accent1>
        <a:srgbClr val="5CB8B3"/>
      </a:accent1>
      <a:accent2>
        <a:srgbClr val="F5D66E"/>
      </a:accent2>
      <a:accent3>
        <a:srgbClr val="D78189"/>
      </a:accent3>
      <a:accent4>
        <a:srgbClr val="7030A0"/>
      </a:accent4>
      <a:accent5>
        <a:srgbClr val="0070C0"/>
      </a:accent5>
      <a:accent6>
        <a:srgbClr val="C4D36D"/>
      </a:accent6>
      <a:hlink>
        <a:srgbClr val="54C3BD"/>
      </a:hlink>
      <a:folHlink>
        <a:srgbClr val="54C3BD"/>
      </a:folHlink>
    </a:clrScheme>
    <a:fontScheme name="Custom 154">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0677756_TF67328976" id="{8D41288C-A143-4C55-A19F-9A38F7741759}" vid="{98B99BFD-3B7E-4AE0-80A8-38C1178D3A4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0876EEE90D6B4A965D78E898F8FBD7" ma:contentTypeVersion="13" ma:contentTypeDescription="Create a new document." ma:contentTypeScope="" ma:versionID="29a23f8fb9f7e7c244f81dd535868c51">
  <xsd:schema xmlns:xsd="http://www.w3.org/2001/XMLSchema" xmlns:xs="http://www.w3.org/2001/XMLSchema" xmlns:p="http://schemas.microsoft.com/office/2006/metadata/properties" xmlns:ns2="231f32ac-2a83-4c58-a1d0-7277f97bc698" xmlns:ns3="5d38cca7-f787-4406-bffd-0186c6ba49c6" targetNamespace="http://schemas.microsoft.com/office/2006/metadata/properties" ma:root="true" ma:fieldsID="c7b3fdd30a2b6f2e3915a4ad65790a15" ns2:_="" ns3:_="">
    <xsd:import namespace="231f32ac-2a83-4c58-a1d0-7277f97bc698"/>
    <xsd:import namespace="5d38cca7-f787-4406-bffd-0186c6ba49c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f32ac-2a83-4c58-a1d0-7277f97bc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38cca7-f787-4406-bffd-0186c6ba49c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96b337f-7651-4a62-bc6f-66c2c7b5beb4}" ma:internalName="TaxCatchAll" ma:showField="CatchAllData" ma:web="5d38cca7-f787-4406-bffd-0186c6ba49c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d38cca7-f787-4406-bffd-0186c6ba49c6" xsi:nil="true"/>
    <lcf76f155ced4ddcb4097134ff3c332f xmlns="231f32ac-2a83-4c58-a1d0-7277f97bc69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D6F653-7132-4D44-AF79-EFC4DEACC6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f32ac-2a83-4c58-a1d0-7277f97bc698"/>
    <ds:schemaRef ds:uri="5d38cca7-f787-4406-bffd-0186c6ba49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934E25-8442-49E9-ABDF-3146C4145F3B}">
  <ds:schemaRefs>
    <ds:schemaRef ds:uri="http://schemas.microsoft.com/office/2006/metadata/properties"/>
    <ds:schemaRef ds:uri="http://schemas.microsoft.com/office/infopath/2007/PartnerControls"/>
    <ds:schemaRef ds:uri="http://schemas.microsoft.com/sharepoint/v3"/>
    <ds:schemaRef ds:uri="5d38cca7-f787-4406-bffd-0186c6ba49c6"/>
    <ds:schemaRef ds:uri="231f32ac-2a83-4c58-a1d0-7277f97bc698"/>
  </ds:schemaRefs>
</ds:datastoreItem>
</file>

<file path=customXml/itemProps3.xml><?xml version="1.0" encoding="utf-8"?>
<ds:datastoreItem xmlns:ds="http://schemas.openxmlformats.org/officeDocument/2006/customXml" ds:itemID="{F6CB1848-D3E0-4F10-B640-720BE758B8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{D0370931-BE89-4DC6-A4D6-BA806DB23515}tf67328976_win32</Template>
  <TotalTime>115</TotalTime>
  <Words>467</Words>
  <Application>Microsoft Office PowerPoint</Application>
  <PresentationFormat>Widescreen</PresentationFormat>
  <Paragraphs>57</Paragraphs>
  <Slides>7</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Corbel</vt:lpstr>
      <vt:lpstr>Times New Roman</vt:lpstr>
      <vt:lpstr>Office Theme</vt:lpstr>
      <vt:lpstr>BRITISH VALUES</vt:lpstr>
      <vt:lpstr>PowerPoint Presentation</vt:lpstr>
      <vt:lpstr>Rule of LAW</vt:lpstr>
      <vt:lpstr>TOLERANCE OF DIFFERENT FAITHS AND BELIEFS</vt:lpstr>
      <vt:lpstr>INDIVIDUAL lIBERTY</vt:lpstr>
      <vt:lpstr>DEMOCRACY</vt:lpstr>
      <vt:lpstr>MUTUAL RESPECT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Natalie Turnock</dc:creator>
  <cp:lastModifiedBy>Lauren Clark</cp:lastModifiedBy>
  <cp:revision>2</cp:revision>
  <dcterms:created xsi:type="dcterms:W3CDTF">2024-09-16T12:51:48Z</dcterms:created>
  <dcterms:modified xsi:type="dcterms:W3CDTF">2024-11-22T11:46:53Z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0x0101006D0876EEE90D6B4A965D78E898F8FBD7</vt:lpwstr>
  </property>
  <property fmtid="{D5CDD505-2E9C-101B-9397-08002B2CF9AE}" pid="3" name="MediaServiceImageTags">
    <vt:lpwstr/>
  </property>
</Properties>
</file>