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7" r:id="rId7"/>
    <p:sldId id="260" r:id="rId8"/>
    <p:sldId id="261" r:id="rId9"/>
    <p:sldId id="262" r:id="rId10"/>
    <p:sldId id="269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D139DA-EF5C-4A0B-ADB6-499A66CC175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9F01ACC-00D4-40C3-B5F5-5AC9D582A757}">
      <dgm:prSet/>
      <dgm:spPr/>
      <dgm:t>
        <a:bodyPr/>
        <a:lstStyle/>
        <a:p>
          <a:r>
            <a:rPr lang="en-GB"/>
            <a:t>Agenda: </a:t>
          </a:r>
          <a:endParaRPr lang="en-US"/>
        </a:p>
      </dgm:t>
    </dgm:pt>
    <dgm:pt modelId="{3ABEEDA9-60A7-4183-B5E0-3F255C123010}" type="parTrans" cxnId="{FFC70C70-7789-43D0-A84D-2A5F4ADBCA2D}">
      <dgm:prSet/>
      <dgm:spPr/>
      <dgm:t>
        <a:bodyPr/>
        <a:lstStyle/>
        <a:p>
          <a:endParaRPr lang="en-US"/>
        </a:p>
      </dgm:t>
    </dgm:pt>
    <dgm:pt modelId="{64DF053B-A5BE-479F-A855-0A3FBE54AB1A}" type="sibTrans" cxnId="{FFC70C70-7789-43D0-A84D-2A5F4ADBCA2D}">
      <dgm:prSet/>
      <dgm:spPr/>
      <dgm:t>
        <a:bodyPr/>
        <a:lstStyle/>
        <a:p>
          <a:endParaRPr lang="en-US"/>
        </a:p>
      </dgm:t>
    </dgm:pt>
    <dgm:pt modelId="{D68532A4-5092-4BAD-AFF8-EB7F2AFB9132}">
      <dgm:prSet/>
      <dgm:spPr/>
      <dgm:t>
        <a:bodyPr/>
        <a:lstStyle/>
        <a:p>
          <a:r>
            <a:rPr lang="en-GB"/>
            <a:t>- Short presentation and introduction of staff</a:t>
          </a:r>
          <a:endParaRPr lang="en-US"/>
        </a:p>
      </dgm:t>
    </dgm:pt>
    <dgm:pt modelId="{7C04E1C8-62D2-45C8-8D1E-316328F17E35}" type="parTrans" cxnId="{DF9DB918-7CA8-4737-8A6E-7655BA27D685}">
      <dgm:prSet/>
      <dgm:spPr/>
      <dgm:t>
        <a:bodyPr/>
        <a:lstStyle/>
        <a:p>
          <a:endParaRPr lang="en-US"/>
        </a:p>
      </dgm:t>
    </dgm:pt>
    <dgm:pt modelId="{2B756648-CACA-4EE5-B373-0BA24E9B4765}" type="sibTrans" cxnId="{DF9DB918-7CA8-4737-8A6E-7655BA27D685}">
      <dgm:prSet/>
      <dgm:spPr/>
      <dgm:t>
        <a:bodyPr/>
        <a:lstStyle/>
        <a:p>
          <a:endParaRPr lang="en-US"/>
        </a:p>
      </dgm:t>
    </dgm:pt>
    <dgm:pt modelId="{E2F519DB-03F6-4E6B-A1FD-0DFB3223E48B}">
      <dgm:prSet/>
      <dgm:spPr/>
      <dgm:t>
        <a:bodyPr/>
        <a:lstStyle/>
        <a:p>
          <a:r>
            <a:rPr lang="en-GB"/>
            <a:t>- time to play, explore, and ask questions</a:t>
          </a:r>
          <a:endParaRPr lang="en-US"/>
        </a:p>
      </dgm:t>
    </dgm:pt>
    <dgm:pt modelId="{B0809010-0813-496E-86C1-51E07B6AF673}" type="parTrans" cxnId="{181000C1-AAC2-4E0C-8A89-4F67377BD4AE}">
      <dgm:prSet/>
      <dgm:spPr/>
      <dgm:t>
        <a:bodyPr/>
        <a:lstStyle/>
        <a:p>
          <a:endParaRPr lang="en-US"/>
        </a:p>
      </dgm:t>
    </dgm:pt>
    <dgm:pt modelId="{37862FF4-18ED-420F-886E-EDF0DF6445CC}" type="sibTrans" cxnId="{181000C1-AAC2-4E0C-8A89-4F67377BD4AE}">
      <dgm:prSet/>
      <dgm:spPr/>
      <dgm:t>
        <a:bodyPr/>
        <a:lstStyle/>
        <a:p>
          <a:endParaRPr lang="en-US"/>
        </a:p>
      </dgm:t>
    </dgm:pt>
    <dgm:pt modelId="{2068E0E0-DF5A-4780-A9E1-C127126E0EC2}">
      <dgm:prSet/>
      <dgm:spPr/>
      <dgm:t>
        <a:bodyPr/>
        <a:lstStyle/>
        <a:p>
          <a:r>
            <a:rPr lang="en-GB"/>
            <a:t>- pick up your induction packs </a:t>
          </a:r>
          <a:endParaRPr lang="en-US"/>
        </a:p>
      </dgm:t>
    </dgm:pt>
    <dgm:pt modelId="{5F255A6D-2C78-4E4B-B905-C64BE96AFD53}" type="parTrans" cxnId="{863A4685-6D13-4D80-83FE-E6C7231BFC7E}">
      <dgm:prSet/>
      <dgm:spPr/>
      <dgm:t>
        <a:bodyPr/>
        <a:lstStyle/>
        <a:p>
          <a:endParaRPr lang="en-US"/>
        </a:p>
      </dgm:t>
    </dgm:pt>
    <dgm:pt modelId="{323F5FF4-C768-439B-8215-E68B905E88F3}" type="sibTrans" cxnId="{863A4685-6D13-4D80-83FE-E6C7231BFC7E}">
      <dgm:prSet/>
      <dgm:spPr/>
      <dgm:t>
        <a:bodyPr/>
        <a:lstStyle/>
        <a:p>
          <a:endParaRPr lang="en-US"/>
        </a:p>
      </dgm:t>
    </dgm:pt>
    <dgm:pt modelId="{15DA8DC1-F78E-4ECB-B975-1398A7422283}" type="pres">
      <dgm:prSet presAssocID="{70D139DA-EF5C-4A0B-ADB6-499A66CC175B}" presName="linear" presStyleCnt="0">
        <dgm:presLayoutVars>
          <dgm:animLvl val="lvl"/>
          <dgm:resizeHandles val="exact"/>
        </dgm:presLayoutVars>
      </dgm:prSet>
      <dgm:spPr/>
    </dgm:pt>
    <dgm:pt modelId="{C95EF747-6165-4C76-A2A9-977A76C6F80D}" type="pres">
      <dgm:prSet presAssocID="{99F01ACC-00D4-40C3-B5F5-5AC9D582A75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EACA14F-90A1-4A19-A62A-FA8EDBB4008F}" type="pres">
      <dgm:prSet presAssocID="{64DF053B-A5BE-479F-A855-0A3FBE54AB1A}" presName="spacer" presStyleCnt="0"/>
      <dgm:spPr/>
    </dgm:pt>
    <dgm:pt modelId="{27E42AF9-EA97-49AE-A422-288BB699650B}" type="pres">
      <dgm:prSet presAssocID="{D68532A4-5092-4BAD-AFF8-EB7F2AFB913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38C5940-E170-42AE-9114-63AE1E235A0E}" type="pres">
      <dgm:prSet presAssocID="{2B756648-CACA-4EE5-B373-0BA24E9B4765}" presName="spacer" presStyleCnt="0"/>
      <dgm:spPr/>
    </dgm:pt>
    <dgm:pt modelId="{61527523-0376-47C1-B48B-F8183BD919FB}" type="pres">
      <dgm:prSet presAssocID="{E2F519DB-03F6-4E6B-A1FD-0DFB3223E48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9A2FA84-2210-48E3-8DD0-8C6FA9C971AB}" type="pres">
      <dgm:prSet presAssocID="{37862FF4-18ED-420F-886E-EDF0DF6445CC}" presName="spacer" presStyleCnt="0"/>
      <dgm:spPr/>
    </dgm:pt>
    <dgm:pt modelId="{FECAE726-1254-45C7-8BE9-B19BDED83978}" type="pres">
      <dgm:prSet presAssocID="{2068E0E0-DF5A-4780-A9E1-C127126E0EC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F9DB918-7CA8-4737-8A6E-7655BA27D685}" srcId="{70D139DA-EF5C-4A0B-ADB6-499A66CC175B}" destId="{D68532A4-5092-4BAD-AFF8-EB7F2AFB9132}" srcOrd="1" destOrd="0" parTransId="{7C04E1C8-62D2-45C8-8D1E-316328F17E35}" sibTransId="{2B756648-CACA-4EE5-B373-0BA24E9B4765}"/>
    <dgm:cxn modelId="{7FD6485E-C084-4F59-8F33-9D88C75F37AD}" type="presOf" srcId="{99F01ACC-00D4-40C3-B5F5-5AC9D582A757}" destId="{C95EF747-6165-4C76-A2A9-977A76C6F80D}" srcOrd="0" destOrd="0" presId="urn:microsoft.com/office/officeart/2005/8/layout/vList2"/>
    <dgm:cxn modelId="{FFC70C70-7789-43D0-A84D-2A5F4ADBCA2D}" srcId="{70D139DA-EF5C-4A0B-ADB6-499A66CC175B}" destId="{99F01ACC-00D4-40C3-B5F5-5AC9D582A757}" srcOrd="0" destOrd="0" parTransId="{3ABEEDA9-60A7-4183-B5E0-3F255C123010}" sibTransId="{64DF053B-A5BE-479F-A855-0A3FBE54AB1A}"/>
    <dgm:cxn modelId="{6B420472-D158-4B3E-892A-803A17EE708F}" type="presOf" srcId="{70D139DA-EF5C-4A0B-ADB6-499A66CC175B}" destId="{15DA8DC1-F78E-4ECB-B975-1398A7422283}" srcOrd="0" destOrd="0" presId="urn:microsoft.com/office/officeart/2005/8/layout/vList2"/>
    <dgm:cxn modelId="{863A4685-6D13-4D80-83FE-E6C7231BFC7E}" srcId="{70D139DA-EF5C-4A0B-ADB6-499A66CC175B}" destId="{2068E0E0-DF5A-4780-A9E1-C127126E0EC2}" srcOrd="3" destOrd="0" parTransId="{5F255A6D-2C78-4E4B-B905-C64BE96AFD53}" sibTransId="{323F5FF4-C768-439B-8215-E68B905E88F3}"/>
    <dgm:cxn modelId="{E2B65298-159B-496C-B4A0-B6BF79A54079}" type="presOf" srcId="{D68532A4-5092-4BAD-AFF8-EB7F2AFB9132}" destId="{27E42AF9-EA97-49AE-A422-288BB699650B}" srcOrd="0" destOrd="0" presId="urn:microsoft.com/office/officeart/2005/8/layout/vList2"/>
    <dgm:cxn modelId="{181000C1-AAC2-4E0C-8A89-4F67377BD4AE}" srcId="{70D139DA-EF5C-4A0B-ADB6-499A66CC175B}" destId="{E2F519DB-03F6-4E6B-A1FD-0DFB3223E48B}" srcOrd="2" destOrd="0" parTransId="{B0809010-0813-496E-86C1-51E07B6AF673}" sibTransId="{37862FF4-18ED-420F-886E-EDF0DF6445CC}"/>
    <dgm:cxn modelId="{CFF34AC4-B51B-42D9-A8A3-1273DED5FB04}" type="presOf" srcId="{E2F519DB-03F6-4E6B-A1FD-0DFB3223E48B}" destId="{61527523-0376-47C1-B48B-F8183BD919FB}" srcOrd="0" destOrd="0" presId="urn:microsoft.com/office/officeart/2005/8/layout/vList2"/>
    <dgm:cxn modelId="{D8AD9ECC-3DDE-4B59-8067-EB069572FA7E}" type="presOf" srcId="{2068E0E0-DF5A-4780-A9E1-C127126E0EC2}" destId="{FECAE726-1254-45C7-8BE9-B19BDED83978}" srcOrd="0" destOrd="0" presId="urn:microsoft.com/office/officeart/2005/8/layout/vList2"/>
    <dgm:cxn modelId="{DF8A2825-B44D-4D73-ABFE-4A9AA0848F00}" type="presParOf" srcId="{15DA8DC1-F78E-4ECB-B975-1398A7422283}" destId="{C95EF747-6165-4C76-A2A9-977A76C6F80D}" srcOrd="0" destOrd="0" presId="urn:microsoft.com/office/officeart/2005/8/layout/vList2"/>
    <dgm:cxn modelId="{29C09A86-6CB9-41CB-8F3E-B1D65ABA62D3}" type="presParOf" srcId="{15DA8DC1-F78E-4ECB-B975-1398A7422283}" destId="{8EACA14F-90A1-4A19-A62A-FA8EDBB4008F}" srcOrd="1" destOrd="0" presId="urn:microsoft.com/office/officeart/2005/8/layout/vList2"/>
    <dgm:cxn modelId="{98CD8577-C29A-4F59-B157-FB1D4C994FFD}" type="presParOf" srcId="{15DA8DC1-F78E-4ECB-B975-1398A7422283}" destId="{27E42AF9-EA97-49AE-A422-288BB699650B}" srcOrd="2" destOrd="0" presId="urn:microsoft.com/office/officeart/2005/8/layout/vList2"/>
    <dgm:cxn modelId="{25DD6870-9C45-486A-84BB-3F9DCEDD7890}" type="presParOf" srcId="{15DA8DC1-F78E-4ECB-B975-1398A7422283}" destId="{938C5940-E170-42AE-9114-63AE1E235A0E}" srcOrd="3" destOrd="0" presId="urn:microsoft.com/office/officeart/2005/8/layout/vList2"/>
    <dgm:cxn modelId="{75909FC4-BDD9-4BF8-9ADB-65AE45BB19A6}" type="presParOf" srcId="{15DA8DC1-F78E-4ECB-B975-1398A7422283}" destId="{61527523-0376-47C1-B48B-F8183BD919FB}" srcOrd="4" destOrd="0" presId="urn:microsoft.com/office/officeart/2005/8/layout/vList2"/>
    <dgm:cxn modelId="{E9491722-8D06-4882-A7D3-7113978417BD}" type="presParOf" srcId="{15DA8DC1-F78E-4ECB-B975-1398A7422283}" destId="{59A2FA84-2210-48E3-8DD0-8C6FA9C971AB}" srcOrd="5" destOrd="0" presId="urn:microsoft.com/office/officeart/2005/8/layout/vList2"/>
    <dgm:cxn modelId="{D9BFAB81-CD8C-47FC-BCA7-7E60EE9E44ED}" type="presParOf" srcId="{15DA8DC1-F78E-4ECB-B975-1398A7422283}" destId="{FECAE726-1254-45C7-8BE9-B19BDED8397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C55FE7-E7ED-4537-859D-FC5CB355BF1C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49E8A77-7BAC-400E-A04C-FA5D033219A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🌟 ‘Dream Big Achieve Together’</a:t>
          </a:r>
          <a:br>
            <a:rPr lang="en-GB" b="1"/>
          </a:br>
          <a:r>
            <a:rPr lang="en-GB" b="1" i="1"/>
            <a:t>Our motto guides everything we do.</a:t>
          </a:r>
          <a:endParaRPr lang="en-US"/>
        </a:p>
      </dgm:t>
    </dgm:pt>
    <dgm:pt modelId="{F3F5CA3B-8069-4CC3-8616-68D50DB2EA22}" type="parTrans" cxnId="{2832B6D1-A060-471D-85E9-2BE5EBC06635}">
      <dgm:prSet/>
      <dgm:spPr/>
      <dgm:t>
        <a:bodyPr/>
        <a:lstStyle/>
        <a:p>
          <a:endParaRPr lang="en-US"/>
        </a:p>
      </dgm:t>
    </dgm:pt>
    <dgm:pt modelId="{7D34F674-49BA-4D3C-9510-C7779548A5E5}" type="sibTrans" cxnId="{2832B6D1-A060-471D-85E9-2BE5EBC06635}">
      <dgm:prSet/>
      <dgm:spPr/>
      <dgm:t>
        <a:bodyPr/>
        <a:lstStyle/>
        <a:p>
          <a:endParaRPr lang="en-US"/>
        </a:p>
      </dgm:t>
    </dgm:pt>
    <dgm:pt modelId="{F505C99B-2482-4FAA-AC2F-97708F59073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💡 Inspiring Ambition</a:t>
          </a:r>
          <a:br>
            <a:rPr lang="en-GB" b="1"/>
          </a:br>
          <a:r>
            <a:rPr lang="en-GB" b="1"/>
            <a:t>Exciting opportunities that spark curiosity and potential.</a:t>
          </a:r>
          <a:endParaRPr lang="en-US"/>
        </a:p>
      </dgm:t>
    </dgm:pt>
    <dgm:pt modelId="{398F4A82-0B96-4BA1-A77A-892AC5C72207}" type="parTrans" cxnId="{985CFD74-B4E4-4D9C-9136-9CAA41D9850B}">
      <dgm:prSet/>
      <dgm:spPr/>
      <dgm:t>
        <a:bodyPr/>
        <a:lstStyle/>
        <a:p>
          <a:endParaRPr lang="en-US"/>
        </a:p>
      </dgm:t>
    </dgm:pt>
    <dgm:pt modelId="{E9E24F1A-F2A8-4A5B-BDE1-2CE21F56A5BA}" type="sibTrans" cxnId="{985CFD74-B4E4-4D9C-9136-9CAA41D9850B}">
      <dgm:prSet/>
      <dgm:spPr/>
      <dgm:t>
        <a:bodyPr/>
        <a:lstStyle/>
        <a:p>
          <a:endParaRPr lang="en-US"/>
        </a:p>
      </dgm:t>
    </dgm:pt>
    <dgm:pt modelId="{FBC0E8CF-1BC8-426C-8F43-3458FC0F5F5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🌱 Growing Life Skills</a:t>
          </a:r>
          <a:br>
            <a:rPr lang="en-GB" b="1"/>
          </a:br>
          <a:r>
            <a:rPr lang="en-GB" b="1"/>
            <a:t>We nurture resilience, independence, creativity, and teamwork.</a:t>
          </a:r>
          <a:endParaRPr lang="en-US"/>
        </a:p>
      </dgm:t>
    </dgm:pt>
    <dgm:pt modelId="{42EE6155-1348-43C1-AD2A-3A5D2DA85E0C}" type="parTrans" cxnId="{7E8EBF3E-240E-462A-859B-58E1B8B33247}">
      <dgm:prSet/>
      <dgm:spPr/>
      <dgm:t>
        <a:bodyPr/>
        <a:lstStyle/>
        <a:p>
          <a:endParaRPr lang="en-US"/>
        </a:p>
      </dgm:t>
    </dgm:pt>
    <dgm:pt modelId="{77EB8E96-17F4-4AED-921E-1D6F78095D87}" type="sibTrans" cxnId="{7E8EBF3E-240E-462A-859B-58E1B8B33247}">
      <dgm:prSet/>
      <dgm:spPr/>
      <dgm:t>
        <a:bodyPr/>
        <a:lstStyle/>
        <a:p>
          <a:endParaRPr lang="en-US"/>
        </a:p>
      </dgm:t>
    </dgm:pt>
    <dgm:pt modelId="{9E21FBC0-FD5F-41F6-977A-CB43F4048E1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🏫 Part of Something Bigger</a:t>
          </a:r>
          <a:br>
            <a:rPr lang="en-GB" b="1"/>
          </a:br>
          <a:r>
            <a:rPr lang="en-GB" b="1"/>
            <a:t>Proud to be one of 13 schools in the Reach South Academy Trust, working across the South West.</a:t>
          </a:r>
          <a:endParaRPr lang="en-US"/>
        </a:p>
      </dgm:t>
    </dgm:pt>
    <dgm:pt modelId="{A54DD641-3C02-41BA-AA0E-760FEF3BA0C4}" type="parTrans" cxnId="{6B0AA8D2-3DF2-42EF-BCE9-18C165903476}">
      <dgm:prSet/>
      <dgm:spPr/>
      <dgm:t>
        <a:bodyPr/>
        <a:lstStyle/>
        <a:p>
          <a:endParaRPr lang="en-US"/>
        </a:p>
      </dgm:t>
    </dgm:pt>
    <dgm:pt modelId="{75D2611E-1BD6-48B8-A063-6C9279EE421F}" type="sibTrans" cxnId="{6B0AA8D2-3DF2-42EF-BCE9-18C165903476}">
      <dgm:prSet/>
      <dgm:spPr/>
      <dgm:t>
        <a:bodyPr/>
        <a:lstStyle/>
        <a:p>
          <a:endParaRPr lang="en-US"/>
        </a:p>
      </dgm:t>
    </dgm:pt>
    <dgm:pt modelId="{73E24D7A-976F-4E31-B3BB-F2130A90B074}" type="pres">
      <dgm:prSet presAssocID="{8BC55FE7-E7ED-4537-859D-FC5CB355BF1C}" presName="root" presStyleCnt="0">
        <dgm:presLayoutVars>
          <dgm:dir/>
          <dgm:resizeHandles val="exact"/>
        </dgm:presLayoutVars>
      </dgm:prSet>
      <dgm:spPr/>
    </dgm:pt>
    <dgm:pt modelId="{69244FAA-D03A-4563-93AD-EE5DBE342BD0}" type="pres">
      <dgm:prSet presAssocID="{B49E8A77-7BAC-400E-A04C-FA5D033219A7}" presName="compNode" presStyleCnt="0"/>
      <dgm:spPr/>
    </dgm:pt>
    <dgm:pt modelId="{4805C7A6-079A-4A51-9DE6-A1D04871569E}" type="pres">
      <dgm:prSet presAssocID="{B49E8A77-7BAC-400E-A04C-FA5D033219A7}" presName="bgRect" presStyleLbl="bgShp" presStyleIdx="0" presStyleCnt="4"/>
      <dgm:spPr/>
    </dgm:pt>
    <dgm:pt modelId="{18F4E347-18E4-4007-B98D-09B12B3025DB}" type="pres">
      <dgm:prSet presAssocID="{B49E8A77-7BAC-400E-A04C-FA5D033219A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F0D3E81-0E48-4BEA-BEE2-F436B74C63C3}" type="pres">
      <dgm:prSet presAssocID="{B49E8A77-7BAC-400E-A04C-FA5D033219A7}" presName="spaceRect" presStyleCnt="0"/>
      <dgm:spPr/>
    </dgm:pt>
    <dgm:pt modelId="{6469BF92-4EF4-4E39-88CC-009CCC32059D}" type="pres">
      <dgm:prSet presAssocID="{B49E8A77-7BAC-400E-A04C-FA5D033219A7}" presName="parTx" presStyleLbl="revTx" presStyleIdx="0" presStyleCnt="4">
        <dgm:presLayoutVars>
          <dgm:chMax val="0"/>
          <dgm:chPref val="0"/>
        </dgm:presLayoutVars>
      </dgm:prSet>
      <dgm:spPr/>
    </dgm:pt>
    <dgm:pt modelId="{7B93D769-1253-4C27-915F-FC4D81B41F25}" type="pres">
      <dgm:prSet presAssocID="{7D34F674-49BA-4D3C-9510-C7779548A5E5}" presName="sibTrans" presStyleCnt="0"/>
      <dgm:spPr/>
    </dgm:pt>
    <dgm:pt modelId="{CB08BE57-3D6F-4724-B2DE-37598C80F58A}" type="pres">
      <dgm:prSet presAssocID="{F505C99B-2482-4FAA-AC2F-97708F590737}" presName="compNode" presStyleCnt="0"/>
      <dgm:spPr/>
    </dgm:pt>
    <dgm:pt modelId="{7F16F6C3-0FD3-444D-87D6-9BAE386B4F2D}" type="pres">
      <dgm:prSet presAssocID="{F505C99B-2482-4FAA-AC2F-97708F590737}" presName="bgRect" presStyleLbl="bgShp" presStyleIdx="1" presStyleCnt="4"/>
      <dgm:spPr/>
    </dgm:pt>
    <dgm:pt modelId="{34569DA6-000E-4C55-8D72-13701B245789}" type="pres">
      <dgm:prSet presAssocID="{F505C99B-2482-4FAA-AC2F-97708F59073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parkler"/>
        </a:ext>
      </dgm:extLst>
    </dgm:pt>
    <dgm:pt modelId="{C9493DD7-9F62-48E5-8999-1E620509CBA8}" type="pres">
      <dgm:prSet presAssocID="{F505C99B-2482-4FAA-AC2F-97708F590737}" presName="spaceRect" presStyleCnt="0"/>
      <dgm:spPr/>
    </dgm:pt>
    <dgm:pt modelId="{C3BE0B22-38E5-4817-9385-28C68F81E991}" type="pres">
      <dgm:prSet presAssocID="{F505C99B-2482-4FAA-AC2F-97708F590737}" presName="parTx" presStyleLbl="revTx" presStyleIdx="1" presStyleCnt="4">
        <dgm:presLayoutVars>
          <dgm:chMax val="0"/>
          <dgm:chPref val="0"/>
        </dgm:presLayoutVars>
      </dgm:prSet>
      <dgm:spPr/>
    </dgm:pt>
    <dgm:pt modelId="{D37F0BF3-2B19-4E49-B31B-AEAFF75513BF}" type="pres">
      <dgm:prSet presAssocID="{E9E24F1A-F2A8-4A5B-BDE1-2CE21F56A5BA}" presName="sibTrans" presStyleCnt="0"/>
      <dgm:spPr/>
    </dgm:pt>
    <dgm:pt modelId="{CAB0D2E4-7833-4F34-93F3-0B6E2144A7AA}" type="pres">
      <dgm:prSet presAssocID="{FBC0E8CF-1BC8-426C-8F43-3458FC0F5F56}" presName="compNode" presStyleCnt="0"/>
      <dgm:spPr/>
    </dgm:pt>
    <dgm:pt modelId="{831510C8-967A-46A4-9FEB-6525599184F0}" type="pres">
      <dgm:prSet presAssocID="{FBC0E8CF-1BC8-426C-8F43-3458FC0F5F56}" presName="bgRect" presStyleLbl="bgShp" presStyleIdx="2" presStyleCnt="4"/>
      <dgm:spPr/>
    </dgm:pt>
    <dgm:pt modelId="{A6F70F6B-5912-4B88-BF5E-789526A845F1}" type="pres">
      <dgm:prSet presAssocID="{FBC0E8CF-1BC8-426C-8F43-3458FC0F5F5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DA97B5E4-A061-4F64-91CA-FA33F36F52E4}" type="pres">
      <dgm:prSet presAssocID="{FBC0E8CF-1BC8-426C-8F43-3458FC0F5F56}" presName="spaceRect" presStyleCnt="0"/>
      <dgm:spPr/>
    </dgm:pt>
    <dgm:pt modelId="{84C24EC5-A815-4458-84C8-081F64F03344}" type="pres">
      <dgm:prSet presAssocID="{FBC0E8CF-1BC8-426C-8F43-3458FC0F5F56}" presName="parTx" presStyleLbl="revTx" presStyleIdx="2" presStyleCnt="4">
        <dgm:presLayoutVars>
          <dgm:chMax val="0"/>
          <dgm:chPref val="0"/>
        </dgm:presLayoutVars>
      </dgm:prSet>
      <dgm:spPr/>
    </dgm:pt>
    <dgm:pt modelId="{0FF09665-4809-4A5B-B8F3-CB6F0C0724A4}" type="pres">
      <dgm:prSet presAssocID="{77EB8E96-17F4-4AED-921E-1D6F78095D87}" presName="sibTrans" presStyleCnt="0"/>
      <dgm:spPr/>
    </dgm:pt>
    <dgm:pt modelId="{CAC6BB85-CB14-46CA-AAEB-73C2040439EE}" type="pres">
      <dgm:prSet presAssocID="{9E21FBC0-FD5F-41F6-977A-CB43F4048E13}" presName="compNode" presStyleCnt="0"/>
      <dgm:spPr/>
    </dgm:pt>
    <dgm:pt modelId="{3B224AEC-1FF6-4FE2-9C71-D962A180FAD0}" type="pres">
      <dgm:prSet presAssocID="{9E21FBC0-FD5F-41F6-977A-CB43F4048E13}" presName="bgRect" presStyleLbl="bgShp" presStyleIdx="3" presStyleCnt="4"/>
      <dgm:spPr/>
    </dgm:pt>
    <dgm:pt modelId="{71427518-CD17-4E02-9BAA-9A47D445527A}" type="pres">
      <dgm:prSet presAssocID="{9E21FBC0-FD5F-41F6-977A-CB43F4048E1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AA3EB08-CFD1-4591-A95D-F5F0CA05D2DA}" type="pres">
      <dgm:prSet presAssocID="{9E21FBC0-FD5F-41F6-977A-CB43F4048E13}" presName="spaceRect" presStyleCnt="0"/>
      <dgm:spPr/>
    </dgm:pt>
    <dgm:pt modelId="{3C30E156-BA80-4C37-AE94-200F768D22D2}" type="pres">
      <dgm:prSet presAssocID="{9E21FBC0-FD5F-41F6-977A-CB43F4048E1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6C26C26-F72B-4DD2-8D79-E7B0003765F9}" type="presOf" srcId="{8BC55FE7-E7ED-4537-859D-FC5CB355BF1C}" destId="{73E24D7A-976F-4E31-B3BB-F2130A90B074}" srcOrd="0" destOrd="0" presId="urn:microsoft.com/office/officeart/2018/2/layout/IconVerticalSolidList"/>
    <dgm:cxn modelId="{7E8EBF3E-240E-462A-859B-58E1B8B33247}" srcId="{8BC55FE7-E7ED-4537-859D-FC5CB355BF1C}" destId="{FBC0E8CF-1BC8-426C-8F43-3458FC0F5F56}" srcOrd="2" destOrd="0" parTransId="{42EE6155-1348-43C1-AD2A-3A5D2DA85E0C}" sibTransId="{77EB8E96-17F4-4AED-921E-1D6F78095D87}"/>
    <dgm:cxn modelId="{433B676E-CF6E-4C4B-A60B-197165E7BAEF}" type="presOf" srcId="{F505C99B-2482-4FAA-AC2F-97708F590737}" destId="{C3BE0B22-38E5-4817-9385-28C68F81E991}" srcOrd="0" destOrd="0" presId="urn:microsoft.com/office/officeart/2018/2/layout/IconVerticalSolidList"/>
    <dgm:cxn modelId="{985CFD74-B4E4-4D9C-9136-9CAA41D9850B}" srcId="{8BC55FE7-E7ED-4537-859D-FC5CB355BF1C}" destId="{F505C99B-2482-4FAA-AC2F-97708F590737}" srcOrd="1" destOrd="0" parTransId="{398F4A82-0B96-4BA1-A77A-892AC5C72207}" sibTransId="{E9E24F1A-F2A8-4A5B-BDE1-2CE21F56A5BA}"/>
    <dgm:cxn modelId="{9131B6A0-C5C6-4C02-A019-10091944929E}" type="presOf" srcId="{FBC0E8CF-1BC8-426C-8F43-3458FC0F5F56}" destId="{84C24EC5-A815-4458-84C8-081F64F03344}" srcOrd="0" destOrd="0" presId="urn:microsoft.com/office/officeart/2018/2/layout/IconVerticalSolidList"/>
    <dgm:cxn modelId="{6309A4AA-EE37-49A3-8939-3474BFCB9B5A}" type="presOf" srcId="{B49E8A77-7BAC-400E-A04C-FA5D033219A7}" destId="{6469BF92-4EF4-4E39-88CC-009CCC32059D}" srcOrd="0" destOrd="0" presId="urn:microsoft.com/office/officeart/2018/2/layout/IconVerticalSolidList"/>
    <dgm:cxn modelId="{2832B6D1-A060-471D-85E9-2BE5EBC06635}" srcId="{8BC55FE7-E7ED-4537-859D-FC5CB355BF1C}" destId="{B49E8A77-7BAC-400E-A04C-FA5D033219A7}" srcOrd="0" destOrd="0" parTransId="{F3F5CA3B-8069-4CC3-8616-68D50DB2EA22}" sibTransId="{7D34F674-49BA-4D3C-9510-C7779548A5E5}"/>
    <dgm:cxn modelId="{6B0AA8D2-3DF2-42EF-BCE9-18C165903476}" srcId="{8BC55FE7-E7ED-4537-859D-FC5CB355BF1C}" destId="{9E21FBC0-FD5F-41F6-977A-CB43F4048E13}" srcOrd="3" destOrd="0" parTransId="{A54DD641-3C02-41BA-AA0E-760FEF3BA0C4}" sibTransId="{75D2611E-1BD6-48B8-A063-6C9279EE421F}"/>
    <dgm:cxn modelId="{E230ABD4-7C96-4C79-8DE3-E5A48F4B174E}" type="presOf" srcId="{9E21FBC0-FD5F-41F6-977A-CB43F4048E13}" destId="{3C30E156-BA80-4C37-AE94-200F768D22D2}" srcOrd="0" destOrd="0" presId="urn:microsoft.com/office/officeart/2018/2/layout/IconVerticalSolidList"/>
    <dgm:cxn modelId="{0E940121-417A-4D3D-844A-D6DD14E19E0E}" type="presParOf" srcId="{73E24D7A-976F-4E31-B3BB-F2130A90B074}" destId="{69244FAA-D03A-4563-93AD-EE5DBE342BD0}" srcOrd="0" destOrd="0" presId="urn:microsoft.com/office/officeart/2018/2/layout/IconVerticalSolidList"/>
    <dgm:cxn modelId="{2A532FA3-5C7F-45C3-9C40-98E1731A041C}" type="presParOf" srcId="{69244FAA-D03A-4563-93AD-EE5DBE342BD0}" destId="{4805C7A6-079A-4A51-9DE6-A1D04871569E}" srcOrd="0" destOrd="0" presId="urn:microsoft.com/office/officeart/2018/2/layout/IconVerticalSolidList"/>
    <dgm:cxn modelId="{0FB2A50C-221B-4717-A9A3-A45939C9BB4E}" type="presParOf" srcId="{69244FAA-D03A-4563-93AD-EE5DBE342BD0}" destId="{18F4E347-18E4-4007-B98D-09B12B3025DB}" srcOrd="1" destOrd="0" presId="urn:microsoft.com/office/officeart/2018/2/layout/IconVerticalSolidList"/>
    <dgm:cxn modelId="{5DB21C0A-47AB-472D-B9ED-33389AC0BA98}" type="presParOf" srcId="{69244FAA-D03A-4563-93AD-EE5DBE342BD0}" destId="{BF0D3E81-0E48-4BEA-BEE2-F436B74C63C3}" srcOrd="2" destOrd="0" presId="urn:microsoft.com/office/officeart/2018/2/layout/IconVerticalSolidList"/>
    <dgm:cxn modelId="{6E64BC85-66FF-48CA-BA45-3A06F81A006B}" type="presParOf" srcId="{69244FAA-D03A-4563-93AD-EE5DBE342BD0}" destId="{6469BF92-4EF4-4E39-88CC-009CCC32059D}" srcOrd="3" destOrd="0" presId="urn:microsoft.com/office/officeart/2018/2/layout/IconVerticalSolidList"/>
    <dgm:cxn modelId="{2B538993-DB27-47F5-9F7D-199FE1624C90}" type="presParOf" srcId="{73E24D7A-976F-4E31-B3BB-F2130A90B074}" destId="{7B93D769-1253-4C27-915F-FC4D81B41F25}" srcOrd="1" destOrd="0" presId="urn:microsoft.com/office/officeart/2018/2/layout/IconVerticalSolidList"/>
    <dgm:cxn modelId="{0A46526C-2E6B-415F-B395-6ED4B6BDA4B9}" type="presParOf" srcId="{73E24D7A-976F-4E31-B3BB-F2130A90B074}" destId="{CB08BE57-3D6F-4724-B2DE-37598C80F58A}" srcOrd="2" destOrd="0" presId="urn:microsoft.com/office/officeart/2018/2/layout/IconVerticalSolidList"/>
    <dgm:cxn modelId="{F2036981-4396-48E1-A972-A7A5F6D106CE}" type="presParOf" srcId="{CB08BE57-3D6F-4724-B2DE-37598C80F58A}" destId="{7F16F6C3-0FD3-444D-87D6-9BAE386B4F2D}" srcOrd="0" destOrd="0" presId="urn:microsoft.com/office/officeart/2018/2/layout/IconVerticalSolidList"/>
    <dgm:cxn modelId="{D2088FAC-4FE3-4955-B892-4BDDE1C4AF08}" type="presParOf" srcId="{CB08BE57-3D6F-4724-B2DE-37598C80F58A}" destId="{34569DA6-000E-4C55-8D72-13701B245789}" srcOrd="1" destOrd="0" presId="urn:microsoft.com/office/officeart/2018/2/layout/IconVerticalSolidList"/>
    <dgm:cxn modelId="{2E875C94-FE3B-452E-BF9E-0728E35F507D}" type="presParOf" srcId="{CB08BE57-3D6F-4724-B2DE-37598C80F58A}" destId="{C9493DD7-9F62-48E5-8999-1E620509CBA8}" srcOrd="2" destOrd="0" presId="urn:microsoft.com/office/officeart/2018/2/layout/IconVerticalSolidList"/>
    <dgm:cxn modelId="{FFA8C9C5-90D7-4EEE-A7E6-62943A39C6AF}" type="presParOf" srcId="{CB08BE57-3D6F-4724-B2DE-37598C80F58A}" destId="{C3BE0B22-38E5-4817-9385-28C68F81E991}" srcOrd="3" destOrd="0" presId="urn:microsoft.com/office/officeart/2018/2/layout/IconVerticalSolidList"/>
    <dgm:cxn modelId="{DDE4267C-11D9-4504-A007-339CFD505525}" type="presParOf" srcId="{73E24D7A-976F-4E31-B3BB-F2130A90B074}" destId="{D37F0BF3-2B19-4E49-B31B-AEAFF75513BF}" srcOrd="3" destOrd="0" presId="urn:microsoft.com/office/officeart/2018/2/layout/IconVerticalSolidList"/>
    <dgm:cxn modelId="{A9A03511-9F3B-4BAD-B636-ED61546E04D7}" type="presParOf" srcId="{73E24D7A-976F-4E31-B3BB-F2130A90B074}" destId="{CAB0D2E4-7833-4F34-93F3-0B6E2144A7AA}" srcOrd="4" destOrd="0" presId="urn:microsoft.com/office/officeart/2018/2/layout/IconVerticalSolidList"/>
    <dgm:cxn modelId="{2CC38108-BF4F-4CF3-85CA-B9D0A2204917}" type="presParOf" srcId="{CAB0D2E4-7833-4F34-93F3-0B6E2144A7AA}" destId="{831510C8-967A-46A4-9FEB-6525599184F0}" srcOrd="0" destOrd="0" presId="urn:microsoft.com/office/officeart/2018/2/layout/IconVerticalSolidList"/>
    <dgm:cxn modelId="{FC7ECBBD-EBBD-481B-858A-E4B2AF66ED9C}" type="presParOf" srcId="{CAB0D2E4-7833-4F34-93F3-0B6E2144A7AA}" destId="{A6F70F6B-5912-4B88-BF5E-789526A845F1}" srcOrd="1" destOrd="0" presId="urn:microsoft.com/office/officeart/2018/2/layout/IconVerticalSolidList"/>
    <dgm:cxn modelId="{9BBFC20A-73C3-48B1-9598-5038B38A5873}" type="presParOf" srcId="{CAB0D2E4-7833-4F34-93F3-0B6E2144A7AA}" destId="{DA97B5E4-A061-4F64-91CA-FA33F36F52E4}" srcOrd="2" destOrd="0" presId="urn:microsoft.com/office/officeart/2018/2/layout/IconVerticalSolidList"/>
    <dgm:cxn modelId="{5AA0A6BE-56E3-412F-AE3F-6E1A9C7FFBAE}" type="presParOf" srcId="{CAB0D2E4-7833-4F34-93F3-0B6E2144A7AA}" destId="{84C24EC5-A815-4458-84C8-081F64F03344}" srcOrd="3" destOrd="0" presId="urn:microsoft.com/office/officeart/2018/2/layout/IconVerticalSolidList"/>
    <dgm:cxn modelId="{C6CE2A20-F458-499B-9B45-CA83FC45DADA}" type="presParOf" srcId="{73E24D7A-976F-4E31-B3BB-F2130A90B074}" destId="{0FF09665-4809-4A5B-B8F3-CB6F0C0724A4}" srcOrd="5" destOrd="0" presId="urn:microsoft.com/office/officeart/2018/2/layout/IconVerticalSolidList"/>
    <dgm:cxn modelId="{B4924431-0698-4A9D-9C66-08754057B011}" type="presParOf" srcId="{73E24D7A-976F-4E31-B3BB-F2130A90B074}" destId="{CAC6BB85-CB14-46CA-AAEB-73C2040439EE}" srcOrd="6" destOrd="0" presId="urn:microsoft.com/office/officeart/2018/2/layout/IconVerticalSolidList"/>
    <dgm:cxn modelId="{66C32A47-5DAF-4528-AC11-4AD21D0F6328}" type="presParOf" srcId="{CAC6BB85-CB14-46CA-AAEB-73C2040439EE}" destId="{3B224AEC-1FF6-4FE2-9C71-D962A180FAD0}" srcOrd="0" destOrd="0" presId="urn:microsoft.com/office/officeart/2018/2/layout/IconVerticalSolidList"/>
    <dgm:cxn modelId="{55EEE7EB-0B41-4A16-B491-3672D6268A3E}" type="presParOf" srcId="{CAC6BB85-CB14-46CA-AAEB-73C2040439EE}" destId="{71427518-CD17-4E02-9BAA-9A47D445527A}" srcOrd="1" destOrd="0" presId="urn:microsoft.com/office/officeart/2018/2/layout/IconVerticalSolidList"/>
    <dgm:cxn modelId="{14B053A0-FEB6-41AE-8E70-F879D62BABD0}" type="presParOf" srcId="{CAC6BB85-CB14-46CA-AAEB-73C2040439EE}" destId="{7AA3EB08-CFD1-4591-A95D-F5F0CA05D2DA}" srcOrd="2" destOrd="0" presId="urn:microsoft.com/office/officeart/2018/2/layout/IconVerticalSolidList"/>
    <dgm:cxn modelId="{CA9BFFF7-C151-4D54-85F9-9BD5EF1A4098}" type="presParOf" srcId="{CAC6BB85-CB14-46CA-AAEB-73C2040439EE}" destId="{3C30E156-BA80-4C37-AE94-200F768D22D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A89EBBD-5CB3-4ED9-B9CE-0A976FB1858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B19844D2-AFB0-4AB4-B6DA-77AAB62F7536}">
      <dgm:prSet/>
      <dgm:spPr/>
      <dgm:t>
        <a:bodyPr/>
        <a:lstStyle/>
        <a:p>
          <a:r>
            <a:rPr lang="en-GB" b="1"/>
            <a:t>📅 Every Day Counts</a:t>
          </a:r>
          <a:br>
            <a:rPr lang="en-GB" b="1"/>
          </a:br>
          <a:r>
            <a:rPr lang="en-GB" b="1"/>
            <a:t>Good attendance builds strong routines and supports learning from the very start.</a:t>
          </a:r>
          <a:endParaRPr lang="en-US"/>
        </a:p>
      </dgm:t>
    </dgm:pt>
    <dgm:pt modelId="{37990B1A-250B-4EC6-BFF6-6D639A478F3E}" type="parTrans" cxnId="{F7835F38-5D18-407B-AE2C-3B1BDE9B3F4E}">
      <dgm:prSet/>
      <dgm:spPr/>
      <dgm:t>
        <a:bodyPr/>
        <a:lstStyle/>
        <a:p>
          <a:endParaRPr lang="en-US"/>
        </a:p>
      </dgm:t>
    </dgm:pt>
    <dgm:pt modelId="{E5A46B93-70E7-4ABC-947F-FEA2F711FD94}" type="sibTrans" cxnId="{F7835F38-5D18-407B-AE2C-3B1BDE9B3F4E}">
      <dgm:prSet/>
      <dgm:spPr/>
      <dgm:t>
        <a:bodyPr/>
        <a:lstStyle/>
        <a:p>
          <a:endParaRPr lang="en-US"/>
        </a:p>
      </dgm:t>
    </dgm:pt>
    <dgm:pt modelId="{1382BA4C-C318-40A1-9F43-ECD4251EAF32}">
      <dgm:prSet/>
      <dgm:spPr/>
      <dgm:t>
        <a:bodyPr/>
        <a:lstStyle/>
        <a:p>
          <a:r>
            <a:rPr lang="en-GB" b="1"/>
            <a:t>🌤️ Feeling Unwell?</a:t>
          </a:r>
          <a:br>
            <a:rPr lang="en-GB" b="1"/>
          </a:br>
          <a:r>
            <a:rPr lang="en-GB" b="1"/>
            <a:t>If your child is poorly and can’t attend, please call the school office: 📞 01752 567686</a:t>
          </a:r>
          <a:endParaRPr lang="en-US"/>
        </a:p>
      </dgm:t>
    </dgm:pt>
    <dgm:pt modelId="{24E08DA7-2D7B-407C-9F77-6954A0793A04}" type="parTrans" cxnId="{E45B1B68-FF4A-4784-A822-245D3FBEB3C3}">
      <dgm:prSet/>
      <dgm:spPr/>
      <dgm:t>
        <a:bodyPr/>
        <a:lstStyle/>
        <a:p>
          <a:endParaRPr lang="en-US"/>
        </a:p>
      </dgm:t>
    </dgm:pt>
    <dgm:pt modelId="{549E0551-5AAF-4501-90EC-8E6303B997D2}" type="sibTrans" cxnId="{E45B1B68-FF4A-4784-A822-245D3FBEB3C3}">
      <dgm:prSet/>
      <dgm:spPr/>
      <dgm:t>
        <a:bodyPr/>
        <a:lstStyle/>
        <a:p>
          <a:endParaRPr lang="en-US"/>
        </a:p>
      </dgm:t>
    </dgm:pt>
    <dgm:pt modelId="{038496C3-AA03-490E-95EC-05D3F7C25A97}">
      <dgm:prSet/>
      <dgm:spPr/>
      <dgm:t>
        <a:bodyPr/>
        <a:lstStyle/>
        <a:p>
          <a:r>
            <a:rPr lang="en-GB" b="1"/>
            <a:t>🤗 We’re Here to Help</a:t>
          </a:r>
          <a:br>
            <a:rPr lang="en-GB" b="1"/>
          </a:br>
          <a:r>
            <a:rPr lang="en-GB" b="1"/>
            <a:t>If you’re unsure whether to send your child in, or need support, talk to us—we’re happy to help.</a:t>
          </a:r>
          <a:endParaRPr lang="en-US"/>
        </a:p>
      </dgm:t>
    </dgm:pt>
    <dgm:pt modelId="{861E9296-2962-4FA7-BB32-878477B6235C}" type="parTrans" cxnId="{605A5776-FA57-4144-A746-66F8A8945EB9}">
      <dgm:prSet/>
      <dgm:spPr/>
      <dgm:t>
        <a:bodyPr/>
        <a:lstStyle/>
        <a:p>
          <a:endParaRPr lang="en-US"/>
        </a:p>
      </dgm:t>
    </dgm:pt>
    <dgm:pt modelId="{CDD63596-39E0-4DC6-B951-BD84C0F2278C}" type="sibTrans" cxnId="{605A5776-FA57-4144-A746-66F8A8945EB9}">
      <dgm:prSet/>
      <dgm:spPr/>
      <dgm:t>
        <a:bodyPr/>
        <a:lstStyle/>
        <a:p>
          <a:endParaRPr lang="en-US"/>
        </a:p>
      </dgm:t>
    </dgm:pt>
    <dgm:pt modelId="{225D73EA-FECF-4420-8A9E-8D9D4CF2CAC0}" type="pres">
      <dgm:prSet presAssocID="{9A89EBBD-5CB3-4ED9-B9CE-0A976FB1858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65AC11A-411E-4D52-A353-030B717AA0A0}" type="pres">
      <dgm:prSet presAssocID="{B19844D2-AFB0-4AB4-B6DA-77AAB62F7536}" presName="hierRoot1" presStyleCnt="0"/>
      <dgm:spPr/>
    </dgm:pt>
    <dgm:pt modelId="{523B85E2-8AFC-4602-8512-C9BA1922E762}" type="pres">
      <dgm:prSet presAssocID="{B19844D2-AFB0-4AB4-B6DA-77AAB62F7536}" presName="composite" presStyleCnt="0"/>
      <dgm:spPr/>
    </dgm:pt>
    <dgm:pt modelId="{B3FBEADF-BCFA-4AAB-96B8-D31561163A73}" type="pres">
      <dgm:prSet presAssocID="{B19844D2-AFB0-4AB4-B6DA-77AAB62F7536}" presName="background" presStyleLbl="node0" presStyleIdx="0" presStyleCnt="3"/>
      <dgm:spPr/>
    </dgm:pt>
    <dgm:pt modelId="{C12D10A8-CE0B-494A-8FD4-A91DEF4CEF93}" type="pres">
      <dgm:prSet presAssocID="{B19844D2-AFB0-4AB4-B6DA-77AAB62F7536}" presName="text" presStyleLbl="fgAcc0" presStyleIdx="0" presStyleCnt="3">
        <dgm:presLayoutVars>
          <dgm:chPref val="3"/>
        </dgm:presLayoutVars>
      </dgm:prSet>
      <dgm:spPr/>
    </dgm:pt>
    <dgm:pt modelId="{9DA1E7AD-0406-4C2F-8374-D4D7D67CED46}" type="pres">
      <dgm:prSet presAssocID="{B19844D2-AFB0-4AB4-B6DA-77AAB62F7536}" presName="hierChild2" presStyleCnt="0"/>
      <dgm:spPr/>
    </dgm:pt>
    <dgm:pt modelId="{E1533812-F0B5-49D9-9CF3-C60468ED0119}" type="pres">
      <dgm:prSet presAssocID="{1382BA4C-C318-40A1-9F43-ECD4251EAF32}" presName="hierRoot1" presStyleCnt="0"/>
      <dgm:spPr/>
    </dgm:pt>
    <dgm:pt modelId="{6F461D7F-FB3A-4306-97E6-364CB422D6DD}" type="pres">
      <dgm:prSet presAssocID="{1382BA4C-C318-40A1-9F43-ECD4251EAF32}" presName="composite" presStyleCnt="0"/>
      <dgm:spPr/>
    </dgm:pt>
    <dgm:pt modelId="{4429DA26-28EE-4022-B616-CB06CD31C30C}" type="pres">
      <dgm:prSet presAssocID="{1382BA4C-C318-40A1-9F43-ECD4251EAF32}" presName="background" presStyleLbl="node0" presStyleIdx="1" presStyleCnt="3"/>
      <dgm:spPr/>
    </dgm:pt>
    <dgm:pt modelId="{174EB57A-4E95-4F87-8522-7168A667FDC7}" type="pres">
      <dgm:prSet presAssocID="{1382BA4C-C318-40A1-9F43-ECD4251EAF32}" presName="text" presStyleLbl="fgAcc0" presStyleIdx="1" presStyleCnt="3">
        <dgm:presLayoutVars>
          <dgm:chPref val="3"/>
        </dgm:presLayoutVars>
      </dgm:prSet>
      <dgm:spPr/>
    </dgm:pt>
    <dgm:pt modelId="{AD363A4B-8A03-4B92-971A-0886B8C37119}" type="pres">
      <dgm:prSet presAssocID="{1382BA4C-C318-40A1-9F43-ECD4251EAF32}" presName="hierChild2" presStyleCnt="0"/>
      <dgm:spPr/>
    </dgm:pt>
    <dgm:pt modelId="{41A1A798-4946-4F5B-8ADC-640C4B38A674}" type="pres">
      <dgm:prSet presAssocID="{038496C3-AA03-490E-95EC-05D3F7C25A97}" presName="hierRoot1" presStyleCnt="0"/>
      <dgm:spPr/>
    </dgm:pt>
    <dgm:pt modelId="{4162C267-0B46-4254-AFFB-14B4BDA23062}" type="pres">
      <dgm:prSet presAssocID="{038496C3-AA03-490E-95EC-05D3F7C25A97}" presName="composite" presStyleCnt="0"/>
      <dgm:spPr/>
    </dgm:pt>
    <dgm:pt modelId="{5E38FAC1-F8EA-40F2-A818-78A77CBD2569}" type="pres">
      <dgm:prSet presAssocID="{038496C3-AA03-490E-95EC-05D3F7C25A97}" presName="background" presStyleLbl="node0" presStyleIdx="2" presStyleCnt="3"/>
      <dgm:spPr/>
    </dgm:pt>
    <dgm:pt modelId="{7FA84A32-CF96-45D5-B004-0CBC46A76267}" type="pres">
      <dgm:prSet presAssocID="{038496C3-AA03-490E-95EC-05D3F7C25A97}" presName="text" presStyleLbl="fgAcc0" presStyleIdx="2" presStyleCnt="3">
        <dgm:presLayoutVars>
          <dgm:chPref val="3"/>
        </dgm:presLayoutVars>
      </dgm:prSet>
      <dgm:spPr/>
    </dgm:pt>
    <dgm:pt modelId="{358BE994-08DD-441A-AAB0-9793B6E9484E}" type="pres">
      <dgm:prSet presAssocID="{038496C3-AA03-490E-95EC-05D3F7C25A97}" presName="hierChild2" presStyleCnt="0"/>
      <dgm:spPr/>
    </dgm:pt>
  </dgm:ptLst>
  <dgm:cxnLst>
    <dgm:cxn modelId="{AF336216-7B67-48D6-9555-9BA077D5B2FF}" type="presOf" srcId="{9A89EBBD-5CB3-4ED9-B9CE-0A976FB18582}" destId="{225D73EA-FECF-4420-8A9E-8D9D4CF2CAC0}" srcOrd="0" destOrd="0" presId="urn:microsoft.com/office/officeart/2005/8/layout/hierarchy1"/>
    <dgm:cxn modelId="{F7835F38-5D18-407B-AE2C-3B1BDE9B3F4E}" srcId="{9A89EBBD-5CB3-4ED9-B9CE-0A976FB18582}" destId="{B19844D2-AFB0-4AB4-B6DA-77AAB62F7536}" srcOrd="0" destOrd="0" parTransId="{37990B1A-250B-4EC6-BFF6-6D639A478F3E}" sibTransId="{E5A46B93-70E7-4ABC-947F-FEA2F711FD94}"/>
    <dgm:cxn modelId="{E45B1B68-FF4A-4784-A822-245D3FBEB3C3}" srcId="{9A89EBBD-5CB3-4ED9-B9CE-0A976FB18582}" destId="{1382BA4C-C318-40A1-9F43-ECD4251EAF32}" srcOrd="1" destOrd="0" parTransId="{24E08DA7-2D7B-407C-9F77-6954A0793A04}" sibTransId="{549E0551-5AAF-4501-90EC-8E6303B997D2}"/>
    <dgm:cxn modelId="{605A5776-FA57-4144-A746-66F8A8945EB9}" srcId="{9A89EBBD-5CB3-4ED9-B9CE-0A976FB18582}" destId="{038496C3-AA03-490E-95EC-05D3F7C25A97}" srcOrd="2" destOrd="0" parTransId="{861E9296-2962-4FA7-BB32-878477B6235C}" sibTransId="{CDD63596-39E0-4DC6-B951-BD84C0F2278C}"/>
    <dgm:cxn modelId="{C21DEFA0-9EF2-474E-8C9D-02DE66069958}" type="presOf" srcId="{B19844D2-AFB0-4AB4-B6DA-77AAB62F7536}" destId="{C12D10A8-CE0B-494A-8FD4-A91DEF4CEF93}" srcOrd="0" destOrd="0" presId="urn:microsoft.com/office/officeart/2005/8/layout/hierarchy1"/>
    <dgm:cxn modelId="{20F7A4D5-05CC-4E86-B332-0DFED9FAD1D9}" type="presOf" srcId="{038496C3-AA03-490E-95EC-05D3F7C25A97}" destId="{7FA84A32-CF96-45D5-B004-0CBC46A76267}" srcOrd="0" destOrd="0" presId="urn:microsoft.com/office/officeart/2005/8/layout/hierarchy1"/>
    <dgm:cxn modelId="{3D25D9F7-0001-4C1D-B795-36D6DACDED2E}" type="presOf" srcId="{1382BA4C-C318-40A1-9F43-ECD4251EAF32}" destId="{174EB57A-4E95-4F87-8522-7168A667FDC7}" srcOrd="0" destOrd="0" presId="urn:microsoft.com/office/officeart/2005/8/layout/hierarchy1"/>
    <dgm:cxn modelId="{927A9D8F-D126-4D2C-8502-9D5EB3DD2B51}" type="presParOf" srcId="{225D73EA-FECF-4420-8A9E-8D9D4CF2CAC0}" destId="{165AC11A-411E-4D52-A353-030B717AA0A0}" srcOrd="0" destOrd="0" presId="urn:microsoft.com/office/officeart/2005/8/layout/hierarchy1"/>
    <dgm:cxn modelId="{3BA52B1A-CBAF-4D8D-B8BC-38AD4EE31506}" type="presParOf" srcId="{165AC11A-411E-4D52-A353-030B717AA0A0}" destId="{523B85E2-8AFC-4602-8512-C9BA1922E762}" srcOrd="0" destOrd="0" presId="urn:microsoft.com/office/officeart/2005/8/layout/hierarchy1"/>
    <dgm:cxn modelId="{4DF8B082-CDA8-4C84-83DF-5611E67E90EF}" type="presParOf" srcId="{523B85E2-8AFC-4602-8512-C9BA1922E762}" destId="{B3FBEADF-BCFA-4AAB-96B8-D31561163A73}" srcOrd="0" destOrd="0" presId="urn:microsoft.com/office/officeart/2005/8/layout/hierarchy1"/>
    <dgm:cxn modelId="{99CA770B-31FD-4B52-81F0-C9B32A53A1D8}" type="presParOf" srcId="{523B85E2-8AFC-4602-8512-C9BA1922E762}" destId="{C12D10A8-CE0B-494A-8FD4-A91DEF4CEF93}" srcOrd="1" destOrd="0" presId="urn:microsoft.com/office/officeart/2005/8/layout/hierarchy1"/>
    <dgm:cxn modelId="{B49CABAA-6E96-4E9D-8494-C4399F265329}" type="presParOf" srcId="{165AC11A-411E-4D52-A353-030B717AA0A0}" destId="{9DA1E7AD-0406-4C2F-8374-D4D7D67CED46}" srcOrd="1" destOrd="0" presId="urn:microsoft.com/office/officeart/2005/8/layout/hierarchy1"/>
    <dgm:cxn modelId="{47E23EA3-236B-40A5-A02F-A9B121F37F1F}" type="presParOf" srcId="{225D73EA-FECF-4420-8A9E-8D9D4CF2CAC0}" destId="{E1533812-F0B5-49D9-9CF3-C60468ED0119}" srcOrd="1" destOrd="0" presId="urn:microsoft.com/office/officeart/2005/8/layout/hierarchy1"/>
    <dgm:cxn modelId="{B9C229F8-1EB9-490A-AFDB-E4EDD402D3B3}" type="presParOf" srcId="{E1533812-F0B5-49D9-9CF3-C60468ED0119}" destId="{6F461D7F-FB3A-4306-97E6-364CB422D6DD}" srcOrd="0" destOrd="0" presId="urn:microsoft.com/office/officeart/2005/8/layout/hierarchy1"/>
    <dgm:cxn modelId="{A50E129B-F673-4223-A9E0-87CA110E715B}" type="presParOf" srcId="{6F461D7F-FB3A-4306-97E6-364CB422D6DD}" destId="{4429DA26-28EE-4022-B616-CB06CD31C30C}" srcOrd="0" destOrd="0" presId="urn:microsoft.com/office/officeart/2005/8/layout/hierarchy1"/>
    <dgm:cxn modelId="{F9531876-0AAA-4680-A935-96C38C33A19D}" type="presParOf" srcId="{6F461D7F-FB3A-4306-97E6-364CB422D6DD}" destId="{174EB57A-4E95-4F87-8522-7168A667FDC7}" srcOrd="1" destOrd="0" presId="urn:microsoft.com/office/officeart/2005/8/layout/hierarchy1"/>
    <dgm:cxn modelId="{E691AB3A-6B01-4B28-9ADB-6DB029728087}" type="presParOf" srcId="{E1533812-F0B5-49D9-9CF3-C60468ED0119}" destId="{AD363A4B-8A03-4B92-971A-0886B8C37119}" srcOrd="1" destOrd="0" presId="urn:microsoft.com/office/officeart/2005/8/layout/hierarchy1"/>
    <dgm:cxn modelId="{7AE6B454-0E63-4F48-A839-E24C0E68876D}" type="presParOf" srcId="{225D73EA-FECF-4420-8A9E-8D9D4CF2CAC0}" destId="{41A1A798-4946-4F5B-8ADC-640C4B38A674}" srcOrd="2" destOrd="0" presId="urn:microsoft.com/office/officeart/2005/8/layout/hierarchy1"/>
    <dgm:cxn modelId="{8F2ED61E-88C9-4A8E-8498-F5049895E09A}" type="presParOf" srcId="{41A1A798-4946-4F5B-8ADC-640C4B38A674}" destId="{4162C267-0B46-4254-AFFB-14B4BDA23062}" srcOrd="0" destOrd="0" presId="urn:microsoft.com/office/officeart/2005/8/layout/hierarchy1"/>
    <dgm:cxn modelId="{65D1243F-094C-46AB-942F-2272ED02E327}" type="presParOf" srcId="{4162C267-0B46-4254-AFFB-14B4BDA23062}" destId="{5E38FAC1-F8EA-40F2-A818-78A77CBD2569}" srcOrd="0" destOrd="0" presId="urn:microsoft.com/office/officeart/2005/8/layout/hierarchy1"/>
    <dgm:cxn modelId="{B987A21C-70B1-4D82-9A0E-1E9DE76C6A6B}" type="presParOf" srcId="{4162C267-0B46-4254-AFFB-14B4BDA23062}" destId="{7FA84A32-CF96-45D5-B004-0CBC46A76267}" srcOrd="1" destOrd="0" presId="urn:microsoft.com/office/officeart/2005/8/layout/hierarchy1"/>
    <dgm:cxn modelId="{7DE1BE85-E548-4812-B196-1F702AC98BD8}" type="presParOf" srcId="{41A1A798-4946-4F5B-8ADC-640C4B38A674}" destId="{358BE994-08DD-441A-AAB0-9793B6E9484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67ECDE2-5D7D-4C27-9067-766D7E3BB696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E59FD85-5901-47AD-8951-00EEEC6AA05D}">
      <dgm:prSet/>
      <dgm:spPr/>
      <dgm:t>
        <a:bodyPr/>
        <a:lstStyle/>
        <a:p>
          <a:r>
            <a:rPr lang="en-GB" b="1"/>
            <a:t>🧦 Encourage Independence</a:t>
          </a:r>
          <a:br>
            <a:rPr lang="en-GB" b="1"/>
          </a:br>
          <a:r>
            <a:rPr lang="en-GB" b="1"/>
            <a:t>Let your child dress themselves, tidy up, and carry their own things—it builds confidence!</a:t>
          </a:r>
          <a:endParaRPr lang="en-US"/>
        </a:p>
      </dgm:t>
    </dgm:pt>
    <dgm:pt modelId="{E7F52500-3AC3-4303-8C1E-FF3DA8BFEC29}" type="parTrans" cxnId="{051657D3-E0D1-46DE-8D6B-3DB166C59BDF}">
      <dgm:prSet/>
      <dgm:spPr/>
      <dgm:t>
        <a:bodyPr/>
        <a:lstStyle/>
        <a:p>
          <a:endParaRPr lang="en-US"/>
        </a:p>
      </dgm:t>
    </dgm:pt>
    <dgm:pt modelId="{AAB4863D-1A33-4064-811B-3D93AE68CDDB}" type="sibTrans" cxnId="{051657D3-E0D1-46DE-8D6B-3DB166C59BDF}">
      <dgm:prSet/>
      <dgm:spPr/>
      <dgm:t>
        <a:bodyPr/>
        <a:lstStyle/>
        <a:p>
          <a:endParaRPr lang="en-US"/>
        </a:p>
      </dgm:t>
    </dgm:pt>
    <dgm:pt modelId="{54DCF08B-F99B-42F6-A528-9F3C40F3F2D4}">
      <dgm:prSet/>
      <dgm:spPr/>
      <dgm:t>
        <a:bodyPr/>
        <a:lstStyle/>
        <a:p>
          <a:r>
            <a:rPr lang="en-GB" b="1"/>
            <a:t>🚽 Toilet Time Confidence</a:t>
          </a:r>
          <a:br>
            <a:rPr lang="en-GB" b="1"/>
          </a:br>
          <a:r>
            <a:rPr lang="en-GB" b="1"/>
            <a:t>Support consistent toilet habits so they feel comfortable at school.</a:t>
          </a:r>
          <a:endParaRPr lang="en-US"/>
        </a:p>
      </dgm:t>
    </dgm:pt>
    <dgm:pt modelId="{2AA90599-399F-4859-877B-9FC60082AB41}" type="parTrans" cxnId="{9BA9CAAA-4083-4CE2-8638-25AEC7C7747E}">
      <dgm:prSet/>
      <dgm:spPr/>
      <dgm:t>
        <a:bodyPr/>
        <a:lstStyle/>
        <a:p>
          <a:endParaRPr lang="en-US"/>
        </a:p>
      </dgm:t>
    </dgm:pt>
    <dgm:pt modelId="{CDD6E7A2-EA81-40B6-B555-3D74689F35CD}" type="sibTrans" cxnId="{9BA9CAAA-4083-4CE2-8638-25AEC7C7747E}">
      <dgm:prSet/>
      <dgm:spPr/>
      <dgm:t>
        <a:bodyPr/>
        <a:lstStyle/>
        <a:p>
          <a:endParaRPr lang="en-US"/>
        </a:p>
      </dgm:t>
    </dgm:pt>
    <dgm:pt modelId="{48392BBB-F7BE-4E41-B5C5-869122F2477A}">
      <dgm:prSet/>
      <dgm:spPr/>
      <dgm:t>
        <a:bodyPr/>
        <a:lstStyle/>
        <a:p>
          <a:r>
            <a:rPr lang="en-GB" b="1"/>
            <a:t>🔢 Build Number Sense</a:t>
          </a:r>
          <a:br>
            <a:rPr lang="en-GB" b="1"/>
          </a:br>
          <a:r>
            <a:rPr lang="en-GB" b="1"/>
            <a:t>Count steps, spot numbers in the environment, and use everyday maths in play.</a:t>
          </a:r>
          <a:endParaRPr lang="en-US"/>
        </a:p>
      </dgm:t>
    </dgm:pt>
    <dgm:pt modelId="{D56EC51A-6EDD-4CB7-BAB9-5A64E5DF2A8C}" type="parTrans" cxnId="{5ED57E52-A6A9-4155-A215-AD2E99636B8A}">
      <dgm:prSet/>
      <dgm:spPr/>
      <dgm:t>
        <a:bodyPr/>
        <a:lstStyle/>
        <a:p>
          <a:endParaRPr lang="en-US"/>
        </a:p>
      </dgm:t>
    </dgm:pt>
    <dgm:pt modelId="{1E296085-B7B2-4F4E-844F-AB917787BB48}" type="sibTrans" cxnId="{5ED57E52-A6A9-4155-A215-AD2E99636B8A}">
      <dgm:prSet/>
      <dgm:spPr/>
      <dgm:t>
        <a:bodyPr/>
        <a:lstStyle/>
        <a:p>
          <a:endParaRPr lang="en-US"/>
        </a:p>
      </dgm:t>
    </dgm:pt>
    <dgm:pt modelId="{345744C1-675E-4743-A73F-27352B199400}">
      <dgm:prSet/>
      <dgm:spPr/>
      <dgm:t>
        <a:bodyPr/>
        <a:lstStyle/>
        <a:p>
          <a:r>
            <a:rPr lang="en-GB" b="1"/>
            <a:t>📖 Share a Story a Day</a:t>
          </a:r>
          <a:br>
            <a:rPr lang="en-GB" b="1"/>
          </a:br>
          <a:r>
            <a:rPr lang="en-GB" b="1"/>
            <a:t>Snuggle up with books—talk about the pictures, characters, and favorite parts.</a:t>
          </a:r>
          <a:endParaRPr lang="en-US"/>
        </a:p>
      </dgm:t>
    </dgm:pt>
    <dgm:pt modelId="{D0A3F74F-CCCC-41C3-994B-0F4F9BF15092}" type="parTrans" cxnId="{BAA61764-04D8-4236-B230-40C53A76AB84}">
      <dgm:prSet/>
      <dgm:spPr/>
      <dgm:t>
        <a:bodyPr/>
        <a:lstStyle/>
        <a:p>
          <a:endParaRPr lang="en-US"/>
        </a:p>
      </dgm:t>
    </dgm:pt>
    <dgm:pt modelId="{73700E4B-62E8-4E27-9E6C-25910F4A8C24}" type="sibTrans" cxnId="{BAA61764-04D8-4236-B230-40C53A76AB84}">
      <dgm:prSet/>
      <dgm:spPr/>
      <dgm:t>
        <a:bodyPr/>
        <a:lstStyle/>
        <a:p>
          <a:endParaRPr lang="en-US"/>
        </a:p>
      </dgm:t>
    </dgm:pt>
    <dgm:pt modelId="{15FC9645-056D-4B5D-B528-7F218049D2B6}" type="pres">
      <dgm:prSet presAssocID="{D67ECDE2-5D7D-4C27-9067-766D7E3BB696}" presName="Name0" presStyleCnt="0">
        <dgm:presLayoutVars>
          <dgm:dir/>
          <dgm:animLvl val="lvl"/>
          <dgm:resizeHandles val="exact"/>
        </dgm:presLayoutVars>
      </dgm:prSet>
      <dgm:spPr/>
    </dgm:pt>
    <dgm:pt modelId="{A3F16AA1-CCA1-4D54-81BC-0A77306C6022}" type="pres">
      <dgm:prSet presAssocID="{1E59FD85-5901-47AD-8951-00EEEC6AA05D}" presName="linNode" presStyleCnt="0"/>
      <dgm:spPr/>
    </dgm:pt>
    <dgm:pt modelId="{33D5B4BB-712F-43DE-A3B5-4CE19689F72E}" type="pres">
      <dgm:prSet presAssocID="{1E59FD85-5901-47AD-8951-00EEEC6AA05D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EEC2674-A0D9-4B59-8C83-86BDB76A3E49}" type="pres">
      <dgm:prSet presAssocID="{AAB4863D-1A33-4064-811B-3D93AE68CDDB}" presName="sp" presStyleCnt="0"/>
      <dgm:spPr/>
    </dgm:pt>
    <dgm:pt modelId="{18AD6E7A-ABB0-4BF0-9F2E-0567F9B7EEDF}" type="pres">
      <dgm:prSet presAssocID="{54DCF08B-F99B-42F6-A528-9F3C40F3F2D4}" presName="linNode" presStyleCnt="0"/>
      <dgm:spPr/>
    </dgm:pt>
    <dgm:pt modelId="{BC6DD946-4F0D-443D-B8B0-5CD816435B85}" type="pres">
      <dgm:prSet presAssocID="{54DCF08B-F99B-42F6-A528-9F3C40F3F2D4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5D605887-E3B3-46AF-A82D-EC0E938C2362}" type="pres">
      <dgm:prSet presAssocID="{CDD6E7A2-EA81-40B6-B555-3D74689F35CD}" presName="sp" presStyleCnt="0"/>
      <dgm:spPr/>
    </dgm:pt>
    <dgm:pt modelId="{9C24BAAC-2AD5-4171-94B8-0662995AEE64}" type="pres">
      <dgm:prSet presAssocID="{48392BBB-F7BE-4E41-B5C5-869122F2477A}" presName="linNode" presStyleCnt="0"/>
      <dgm:spPr/>
    </dgm:pt>
    <dgm:pt modelId="{B3C7195B-0374-4467-8BF1-5DE71D7618D3}" type="pres">
      <dgm:prSet presAssocID="{48392BBB-F7BE-4E41-B5C5-869122F2477A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CF28AAD2-738C-42FC-AAA9-F164723DB6E6}" type="pres">
      <dgm:prSet presAssocID="{1E296085-B7B2-4F4E-844F-AB917787BB48}" presName="sp" presStyleCnt="0"/>
      <dgm:spPr/>
    </dgm:pt>
    <dgm:pt modelId="{7F305918-B561-4536-BB3A-9E517B0B6029}" type="pres">
      <dgm:prSet presAssocID="{345744C1-675E-4743-A73F-27352B199400}" presName="linNode" presStyleCnt="0"/>
      <dgm:spPr/>
    </dgm:pt>
    <dgm:pt modelId="{CC32A995-B33A-4198-B928-3EC001F7430B}" type="pres">
      <dgm:prSet presAssocID="{345744C1-675E-4743-A73F-27352B199400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EC8E7611-A8CC-496A-B8C4-0B40EFC70EC2}" type="presOf" srcId="{48392BBB-F7BE-4E41-B5C5-869122F2477A}" destId="{B3C7195B-0374-4467-8BF1-5DE71D7618D3}" srcOrd="0" destOrd="0" presId="urn:microsoft.com/office/officeart/2005/8/layout/vList5"/>
    <dgm:cxn modelId="{052AF839-B6E9-4FD4-8F9F-E513B11E4775}" type="presOf" srcId="{54DCF08B-F99B-42F6-A528-9F3C40F3F2D4}" destId="{BC6DD946-4F0D-443D-B8B0-5CD816435B85}" srcOrd="0" destOrd="0" presId="urn:microsoft.com/office/officeart/2005/8/layout/vList5"/>
    <dgm:cxn modelId="{BAA61764-04D8-4236-B230-40C53A76AB84}" srcId="{D67ECDE2-5D7D-4C27-9067-766D7E3BB696}" destId="{345744C1-675E-4743-A73F-27352B199400}" srcOrd="3" destOrd="0" parTransId="{D0A3F74F-CCCC-41C3-994B-0F4F9BF15092}" sibTransId="{73700E4B-62E8-4E27-9E6C-25910F4A8C24}"/>
    <dgm:cxn modelId="{B5C64D4A-56D6-4631-B26B-5D435FC16B02}" type="presOf" srcId="{1E59FD85-5901-47AD-8951-00EEEC6AA05D}" destId="{33D5B4BB-712F-43DE-A3B5-4CE19689F72E}" srcOrd="0" destOrd="0" presId="urn:microsoft.com/office/officeart/2005/8/layout/vList5"/>
    <dgm:cxn modelId="{5ED57E52-A6A9-4155-A215-AD2E99636B8A}" srcId="{D67ECDE2-5D7D-4C27-9067-766D7E3BB696}" destId="{48392BBB-F7BE-4E41-B5C5-869122F2477A}" srcOrd="2" destOrd="0" parTransId="{D56EC51A-6EDD-4CB7-BAB9-5A64E5DF2A8C}" sibTransId="{1E296085-B7B2-4F4E-844F-AB917787BB48}"/>
    <dgm:cxn modelId="{287DB49C-8C5E-4D38-BA82-A71F25ED7F44}" type="presOf" srcId="{D67ECDE2-5D7D-4C27-9067-766D7E3BB696}" destId="{15FC9645-056D-4B5D-B528-7F218049D2B6}" srcOrd="0" destOrd="0" presId="urn:microsoft.com/office/officeart/2005/8/layout/vList5"/>
    <dgm:cxn modelId="{7EA3D7A5-130D-48C6-A173-D2242A766F2E}" type="presOf" srcId="{345744C1-675E-4743-A73F-27352B199400}" destId="{CC32A995-B33A-4198-B928-3EC001F7430B}" srcOrd="0" destOrd="0" presId="urn:microsoft.com/office/officeart/2005/8/layout/vList5"/>
    <dgm:cxn modelId="{9BA9CAAA-4083-4CE2-8638-25AEC7C7747E}" srcId="{D67ECDE2-5D7D-4C27-9067-766D7E3BB696}" destId="{54DCF08B-F99B-42F6-A528-9F3C40F3F2D4}" srcOrd="1" destOrd="0" parTransId="{2AA90599-399F-4859-877B-9FC60082AB41}" sibTransId="{CDD6E7A2-EA81-40B6-B555-3D74689F35CD}"/>
    <dgm:cxn modelId="{051657D3-E0D1-46DE-8D6B-3DB166C59BDF}" srcId="{D67ECDE2-5D7D-4C27-9067-766D7E3BB696}" destId="{1E59FD85-5901-47AD-8951-00EEEC6AA05D}" srcOrd="0" destOrd="0" parTransId="{E7F52500-3AC3-4303-8C1E-FF3DA8BFEC29}" sibTransId="{AAB4863D-1A33-4064-811B-3D93AE68CDDB}"/>
    <dgm:cxn modelId="{65B0A59F-0E88-4F2C-9914-9836587C8FC9}" type="presParOf" srcId="{15FC9645-056D-4B5D-B528-7F218049D2B6}" destId="{A3F16AA1-CCA1-4D54-81BC-0A77306C6022}" srcOrd="0" destOrd="0" presId="urn:microsoft.com/office/officeart/2005/8/layout/vList5"/>
    <dgm:cxn modelId="{29B0C99B-EB65-434D-963C-6D6E1041686C}" type="presParOf" srcId="{A3F16AA1-CCA1-4D54-81BC-0A77306C6022}" destId="{33D5B4BB-712F-43DE-A3B5-4CE19689F72E}" srcOrd="0" destOrd="0" presId="urn:microsoft.com/office/officeart/2005/8/layout/vList5"/>
    <dgm:cxn modelId="{05C2B00A-71B6-495D-B70F-D80C9173D86B}" type="presParOf" srcId="{15FC9645-056D-4B5D-B528-7F218049D2B6}" destId="{EEEC2674-A0D9-4B59-8C83-86BDB76A3E49}" srcOrd="1" destOrd="0" presId="urn:microsoft.com/office/officeart/2005/8/layout/vList5"/>
    <dgm:cxn modelId="{ECEB5803-79C2-4223-A651-2B6A8A9B53AD}" type="presParOf" srcId="{15FC9645-056D-4B5D-B528-7F218049D2B6}" destId="{18AD6E7A-ABB0-4BF0-9F2E-0567F9B7EEDF}" srcOrd="2" destOrd="0" presId="urn:microsoft.com/office/officeart/2005/8/layout/vList5"/>
    <dgm:cxn modelId="{53A2ECE8-9FE6-4533-86F6-62BBCE675A6E}" type="presParOf" srcId="{18AD6E7A-ABB0-4BF0-9F2E-0567F9B7EEDF}" destId="{BC6DD946-4F0D-443D-B8B0-5CD816435B85}" srcOrd="0" destOrd="0" presId="urn:microsoft.com/office/officeart/2005/8/layout/vList5"/>
    <dgm:cxn modelId="{39AC3F5A-0BD5-4D83-8246-FBD89861B814}" type="presParOf" srcId="{15FC9645-056D-4B5D-B528-7F218049D2B6}" destId="{5D605887-E3B3-46AF-A82D-EC0E938C2362}" srcOrd="3" destOrd="0" presId="urn:microsoft.com/office/officeart/2005/8/layout/vList5"/>
    <dgm:cxn modelId="{4B0F7A67-1401-4C99-B443-FA08F9541BAD}" type="presParOf" srcId="{15FC9645-056D-4B5D-B528-7F218049D2B6}" destId="{9C24BAAC-2AD5-4171-94B8-0662995AEE64}" srcOrd="4" destOrd="0" presId="urn:microsoft.com/office/officeart/2005/8/layout/vList5"/>
    <dgm:cxn modelId="{8F350E10-16AC-4C51-B702-D2E624774890}" type="presParOf" srcId="{9C24BAAC-2AD5-4171-94B8-0662995AEE64}" destId="{B3C7195B-0374-4467-8BF1-5DE71D7618D3}" srcOrd="0" destOrd="0" presId="urn:microsoft.com/office/officeart/2005/8/layout/vList5"/>
    <dgm:cxn modelId="{3B415FC2-1C9A-46BE-A681-C41C4531FD3C}" type="presParOf" srcId="{15FC9645-056D-4B5D-B528-7F218049D2B6}" destId="{CF28AAD2-738C-42FC-AAA9-F164723DB6E6}" srcOrd="5" destOrd="0" presId="urn:microsoft.com/office/officeart/2005/8/layout/vList5"/>
    <dgm:cxn modelId="{105088AC-0920-47A7-8D97-3A24944ECACB}" type="presParOf" srcId="{15FC9645-056D-4B5D-B528-7F218049D2B6}" destId="{7F305918-B561-4536-BB3A-9E517B0B6029}" srcOrd="6" destOrd="0" presId="urn:microsoft.com/office/officeart/2005/8/layout/vList5"/>
    <dgm:cxn modelId="{EC2F072C-664E-4471-BE58-1B32B6C53C12}" type="presParOf" srcId="{7F305918-B561-4536-BB3A-9E517B0B6029}" destId="{CC32A995-B33A-4198-B928-3EC001F7430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B0AABB-0E43-42D7-AC8C-280FE9FDA5D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6B24039-F1FC-45FE-A53A-A849BF2D8E53}">
      <dgm:prSet/>
      <dgm:spPr/>
      <dgm:t>
        <a:bodyPr/>
        <a:lstStyle/>
        <a:p>
          <a:r>
            <a:rPr lang="en-GB" b="1"/>
            <a:t>🎉 Thank You for Coming!</a:t>
          </a:r>
          <a:endParaRPr lang="en-US"/>
        </a:p>
      </dgm:t>
    </dgm:pt>
    <dgm:pt modelId="{3D04F0D2-0570-4C4A-8CFF-F2B7EC2B12C5}" type="parTrans" cxnId="{F34F6168-685D-4906-B03F-9C23BC607CCA}">
      <dgm:prSet/>
      <dgm:spPr/>
      <dgm:t>
        <a:bodyPr/>
        <a:lstStyle/>
        <a:p>
          <a:endParaRPr lang="en-US"/>
        </a:p>
      </dgm:t>
    </dgm:pt>
    <dgm:pt modelId="{5FA71AA3-23EE-4379-BF38-44413A683941}" type="sibTrans" cxnId="{F34F6168-685D-4906-B03F-9C23BC607CCA}">
      <dgm:prSet/>
      <dgm:spPr/>
      <dgm:t>
        <a:bodyPr/>
        <a:lstStyle/>
        <a:p>
          <a:endParaRPr lang="en-US"/>
        </a:p>
      </dgm:t>
    </dgm:pt>
    <dgm:pt modelId="{35C4CD0C-2F65-452E-A491-6FB205BD2AC2}">
      <dgm:prSet/>
      <dgm:spPr/>
      <dgm:t>
        <a:bodyPr/>
        <a:lstStyle/>
        <a:p>
          <a:r>
            <a:rPr lang="en-GB" b="1"/>
            <a:t>We’re so excited to welcome your children to our school family.</a:t>
          </a:r>
          <a:br>
            <a:rPr lang="en-GB" b="1"/>
          </a:br>
          <a:r>
            <a:rPr lang="en-GB" b="1"/>
            <a:t>This is the start of a wonderful journey filled with curiosity, friendship, and discovery</a:t>
          </a:r>
          <a:endParaRPr lang="en-US"/>
        </a:p>
      </dgm:t>
    </dgm:pt>
    <dgm:pt modelId="{8CF9A22C-1953-4400-8DE6-D08CD46B24B0}" type="parTrans" cxnId="{019A4E6D-2BE4-404A-8836-85CAB38ED857}">
      <dgm:prSet/>
      <dgm:spPr/>
      <dgm:t>
        <a:bodyPr/>
        <a:lstStyle/>
        <a:p>
          <a:endParaRPr lang="en-US"/>
        </a:p>
      </dgm:t>
    </dgm:pt>
    <dgm:pt modelId="{B5F43FE8-EDFA-47CE-A98C-4EDB24B966F8}" type="sibTrans" cxnId="{019A4E6D-2BE4-404A-8836-85CAB38ED857}">
      <dgm:prSet/>
      <dgm:spPr/>
      <dgm:t>
        <a:bodyPr/>
        <a:lstStyle/>
        <a:p>
          <a:endParaRPr lang="en-US"/>
        </a:p>
      </dgm:t>
    </dgm:pt>
    <dgm:pt modelId="{B814B02D-6652-491C-AF3B-4178C3693A8C}" type="pres">
      <dgm:prSet presAssocID="{07B0AABB-0E43-42D7-AC8C-280FE9FDA5DD}" presName="linear" presStyleCnt="0">
        <dgm:presLayoutVars>
          <dgm:animLvl val="lvl"/>
          <dgm:resizeHandles val="exact"/>
        </dgm:presLayoutVars>
      </dgm:prSet>
      <dgm:spPr/>
    </dgm:pt>
    <dgm:pt modelId="{E6F1DD10-7E2A-4AA5-9626-FDDC696EA6B3}" type="pres">
      <dgm:prSet presAssocID="{06B24039-F1FC-45FE-A53A-A849BF2D8E5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3B8A389-A947-4244-8878-ABAB775EF5AD}" type="pres">
      <dgm:prSet presAssocID="{5FA71AA3-23EE-4379-BF38-44413A683941}" presName="spacer" presStyleCnt="0"/>
      <dgm:spPr/>
    </dgm:pt>
    <dgm:pt modelId="{901ABAFA-B1C0-4DF6-AF85-A5FA05AC9062}" type="pres">
      <dgm:prSet presAssocID="{35C4CD0C-2F65-452E-A491-6FB205BD2AC2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523B507-3EBF-417E-B95F-65CB328FB4C6}" type="presOf" srcId="{35C4CD0C-2F65-452E-A491-6FB205BD2AC2}" destId="{901ABAFA-B1C0-4DF6-AF85-A5FA05AC9062}" srcOrd="0" destOrd="0" presId="urn:microsoft.com/office/officeart/2005/8/layout/vList2"/>
    <dgm:cxn modelId="{8381861E-718D-4DF7-8224-2EA30E807353}" type="presOf" srcId="{07B0AABB-0E43-42D7-AC8C-280FE9FDA5DD}" destId="{B814B02D-6652-491C-AF3B-4178C3693A8C}" srcOrd="0" destOrd="0" presId="urn:microsoft.com/office/officeart/2005/8/layout/vList2"/>
    <dgm:cxn modelId="{F34F6168-685D-4906-B03F-9C23BC607CCA}" srcId="{07B0AABB-0E43-42D7-AC8C-280FE9FDA5DD}" destId="{06B24039-F1FC-45FE-A53A-A849BF2D8E53}" srcOrd="0" destOrd="0" parTransId="{3D04F0D2-0570-4C4A-8CFF-F2B7EC2B12C5}" sibTransId="{5FA71AA3-23EE-4379-BF38-44413A683941}"/>
    <dgm:cxn modelId="{019A4E6D-2BE4-404A-8836-85CAB38ED857}" srcId="{07B0AABB-0E43-42D7-AC8C-280FE9FDA5DD}" destId="{35C4CD0C-2F65-452E-A491-6FB205BD2AC2}" srcOrd="1" destOrd="0" parTransId="{8CF9A22C-1953-4400-8DE6-D08CD46B24B0}" sibTransId="{B5F43FE8-EDFA-47CE-A98C-4EDB24B966F8}"/>
    <dgm:cxn modelId="{E9BB99B7-5FC9-42D5-9181-F95F23ED8908}" type="presOf" srcId="{06B24039-F1FC-45FE-A53A-A849BF2D8E53}" destId="{E6F1DD10-7E2A-4AA5-9626-FDDC696EA6B3}" srcOrd="0" destOrd="0" presId="urn:microsoft.com/office/officeart/2005/8/layout/vList2"/>
    <dgm:cxn modelId="{C5783752-35BB-453A-9602-1BE193088278}" type="presParOf" srcId="{B814B02D-6652-491C-AF3B-4178C3693A8C}" destId="{E6F1DD10-7E2A-4AA5-9626-FDDC696EA6B3}" srcOrd="0" destOrd="0" presId="urn:microsoft.com/office/officeart/2005/8/layout/vList2"/>
    <dgm:cxn modelId="{E78EFDFE-DEBB-47A1-9974-CA2B3C7F7669}" type="presParOf" srcId="{B814B02D-6652-491C-AF3B-4178C3693A8C}" destId="{D3B8A389-A947-4244-8878-ABAB775EF5AD}" srcOrd="1" destOrd="0" presId="urn:microsoft.com/office/officeart/2005/8/layout/vList2"/>
    <dgm:cxn modelId="{09702D98-F7E8-4131-B8F0-E8299497491E}" type="presParOf" srcId="{B814B02D-6652-491C-AF3B-4178C3693A8C}" destId="{901ABAFA-B1C0-4DF6-AF85-A5FA05AC906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5EF747-6165-4C76-A2A9-977A76C6F80D}">
      <dsp:nvSpPr>
        <dsp:cNvPr id="0" name=""/>
        <dsp:cNvSpPr/>
      </dsp:nvSpPr>
      <dsp:spPr>
        <a:xfrm>
          <a:off x="0" y="37268"/>
          <a:ext cx="10515600" cy="98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Agenda: </a:t>
          </a:r>
          <a:endParaRPr lang="en-US" sz="4000" kern="1200"/>
        </a:p>
      </dsp:txBody>
      <dsp:txXfrm>
        <a:off x="47976" y="85244"/>
        <a:ext cx="10419648" cy="886848"/>
      </dsp:txXfrm>
    </dsp:sp>
    <dsp:sp modelId="{27E42AF9-EA97-49AE-A422-288BB699650B}">
      <dsp:nvSpPr>
        <dsp:cNvPr id="0" name=""/>
        <dsp:cNvSpPr/>
      </dsp:nvSpPr>
      <dsp:spPr>
        <a:xfrm>
          <a:off x="0" y="1135269"/>
          <a:ext cx="10515600" cy="98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- Short presentation and introduction of staff</a:t>
          </a:r>
          <a:endParaRPr lang="en-US" sz="4000" kern="1200"/>
        </a:p>
      </dsp:txBody>
      <dsp:txXfrm>
        <a:off x="47976" y="1183245"/>
        <a:ext cx="10419648" cy="886848"/>
      </dsp:txXfrm>
    </dsp:sp>
    <dsp:sp modelId="{61527523-0376-47C1-B48B-F8183BD919FB}">
      <dsp:nvSpPr>
        <dsp:cNvPr id="0" name=""/>
        <dsp:cNvSpPr/>
      </dsp:nvSpPr>
      <dsp:spPr>
        <a:xfrm>
          <a:off x="0" y="2233269"/>
          <a:ext cx="10515600" cy="98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- time to play, explore, and ask questions</a:t>
          </a:r>
          <a:endParaRPr lang="en-US" sz="4000" kern="1200"/>
        </a:p>
      </dsp:txBody>
      <dsp:txXfrm>
        <a:off x="47976" y="2281245"/>
        <a:ext cx="10419648" cy="886848"/>
      </dsp:txXfrm>
    </dsp:sp>
    <dsp:sp modelId="{FECAE726-1254-45C7-8BE9-B19BDED83978}">
      <dsp:nvSpPr>
        <dsp:cNvPr id="0" name=""/>
        <dsp:cNvSpPr/>
      </dsp:nvSpPr>
      <dsp:spPr>
        <a:xfrm>
          <a:off x="0" y="3331269"/>
          <a:ext cx="10515600" cy="98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- pick up your induction packs </a:t>
          </a:r>
          <a:endParaRPr lang="en-US" sz="4000" kern="1200"/>
        </a:p>
      </dsp:txBody>
      <dsp:txXfrm>
        <a:off x="47976" y="3379245"/>
        <a:ext cx="10419648" cy="8868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05C7A6-079A-4A51-9DE6-A1D04871569E}">
      <dsp:nvSpPr>
        <dsp:cNvPr id="0" name=""/>
        <dsp:cNvSpPr/>
      </dsp:nvSpPr>
      <dsp:spPr>
        <a:xfrm>
          <a:off x="0" y="3334"/>
          <a:ext cx="6094324" cy="6898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4E347-18E4-4007-B98D-09B12B3025DB}">
      <dsp:nvSpPr>
        <dsp:cNvPr id="0" name=""/>
        <dsp:cNvSpPr/>
      </dsp:nvSpPr>
      <dsp:spPr>
        <a:xfrm>
          <a:off x="208694" y="158562"/>
          <a:ext cx="379815" cy="3794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69BF92-4EF4-4E39-88CC-009CCC32059D}">
      <dsp:nvSpPr>
        <dsp:cNvPr id="0" name=""/>
        <dsp:cNvSpPr/>
      </dsp:nvSpPr>
      <dsp:spPr>
        <a:xfrm>
          <a:off x="797204" y="3334"/>
          <a:ext cx="5249234" cy="776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41" tIns="82141" rIns="82141" bIns="8214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🌟 ‘Dream Big Achieve Together’</a:t>
          </a:r>
          <a:br>
            <a:rPr lang="en-GB" sz="1400" b="1" kern="1200"/>
          </a:br>
          <a:r>
            <a:rPr lang="en-GB" sz="1400" b="1" i="1" kern="1200"/>
            <a:t>Our motto guides everything we do.</a:t>
          </a:r>
          <a:endParaRPr lang="en-US" sz="1400" kern="1200"/>
        </a:p>
      </dsp:txBody>
      <dsp:txXfrm>
        <a:off x="797204" y="3334"/>
        <a:ext cx="5249234" cy="776136"/>
      </dsp:txXfrm>
    </dsp:sp>
    <dsp:sp modelId="{7F16F6C3-0FD3-444D-87D6-9BAE386B4F2D}">
      <dsp:nvSpPr>
        <dsp:cNvPr id="0" name=""/>
        <dsp:cNvSpPr/>
      </dsp:nvSpPr>
      <dsp:spPr>
        <a:xfrm>
          <a:off x="0" y="973505"/>
          <a:ext cx="6094324" cy="6898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569DA6-000E-4C55-8D72-13701B245789}">
      <dsp:nvSpPr>
        <dsp:cNvPr id="0" name=""/>
        <dsp:cNvSpPr/>
      </dsp:nvSpPr>
      <dsp:spPr>
        <a:xfrm>
          <a:off x="208694" y="1128733"/>
          <a:ext cx="379815" cy="3794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BE0B22-38E5-4817-9385-28C68F81E991}">
      <dsp:nvSpPr>
        <dsp:cNvPr id="0" name=""/>
        <dsp:cNvSpPr/>
      </dsp:nvSpPr>
      <dsp:spPr>
        <a:xfrm>
          <a:off x="797204" y="973505"/>
          <a:ext cx="5249234" cy="776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41" tIns="82141" rIns="82141" bIns="8214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💡 Inspiring Ambition</a:t>
          </a:r>
          <a:br>
            <a:rPr lang="en-GB" sz="1400" b="1" kern="1200"/>
          </a:br>
          <a:r>
            <a:rPr lang="en-GB" sz="1400" b="1" kern="1200"/>
            <a:t>Exciting opportunities that spark curiosity and potential.</a:t>
          </a:r>
          <a:endParaRPr lang="en-US" sz="1400" kern="1200"/>
        </a:p>
      </dsp:txBody>
      <dsp:txXfrm>
        <a:off x="797204" y="973505"/>
        <a:ext cx="5249234" cy="776136"/>
      </dsp:txXfrm>
    </dsp:sp>
    <dsp:sp modelId="{831510C8-967A-46A4-9FEB-6525599184F0}">
      <dsp:nvSpPr>
        <dsp:cNvPr id="0" name=""/>
        <dsp:cNvSpPr/>
      </dsp:nvSpPr>
      <dsp:spPr>
        <a:xfrm>
          <a:off x="0" y="1943676"/>
          <a:ext cx="6094324" cy="6898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F70F6B-5912-4B88-BF5E-789526A845F1}">
      <dsp:nvSpPr>
        <dsp:cNvPr id="0" name=""/>
        <dsp:cNvSpPr/>
      </dsp:nvSpPr>
      <dsp:spPr>
        <a:xfrm>
          <a:off x="208694" y="2098903"/>
          <a:ext cx="379815" cy="3794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C24EC5-A815-4458-84C8-081F64F03344}">
      <dsp:nvSpPr>
        <dsp:cNvPr id="0" name=""/>
        <dsp:cNvSpPr/>
      </dsp:nvSpPr>
      <dsp:spPr>
        <a:xfrm>
          <a:off x="797204" y="1943676"/>
          <a:ext cx="5249234" cy="776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41" tIns="82141" rIns="82141" bIns="8214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🌱 Growing Life Skills</a:t>
          </a:r>
          <a:br>
            <a:rPr lang="en-GB" sz="1400" b="1" kern="1200"/>
          </a:br>
          <a:r>
            <a:rPr lang="en-GB" sz="1400" b="1" kern="1200"/>
            <a:t>We nurture resilience, independence, creativity, and teamwork.</a:t>
          </a:r>
          <a:endParaRPr lang="en-US" sz="1400" kern="1200"/>
        </a:p>
      </dsp:txBody>
      <dsp:txXfrm>
        <a:off x="797204" y="1943676"/>
        <a:ext cx="5249234" cy="776136"/>
      </dsp:txXfrm>
    </dsp:sp>
    <dsp:sp modelId="{3B224AEC-1FF6-4FE2-9C71-D962A180FAD0}">
      <dsp:nvSpPr>
        <dsp:cNvPr id="0" name=""/>
        <dsp:cNvSpPr/>
      </dsp:nvSpPr>
      <dsp:spPr>
        <a:xfrm>
          <a:off x="0" y="2913847"/>
          <a:ext cx="6094324" cy="68989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427518-CD17-4E02-9BAA-9A47D445527A}">
      <dsp:nvSpPr>
        <dsp:cNvPr id="0" name=""/>
        <dsp:cNvSpPr/>
      </dsp:nvSpPr>
      <dsp:spPr>
        <a:xfrm>
          <a:off x="208694" y="3069074"/>
          <a:ext cx="379815" cy="3794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30E156-BA80-4C37-AE94-200F768D22D2}">
      <dsp:nvSpPr>
        <dsp:cNvPr id="0" name=""/>
        <dsp:cNvSpPr/>
      </dsp:nvSpPr>
      <dsp:spPr>
        <a:xfrm>
          <a:off x="797204" y="2913847"/>
          <a:ext cx="5249234" cy="776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141" tIns="82141" rIns="82141" bIns="8214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🏫 Part of Something Bigger</a:t>
          </a:r>
          <a:br>
            <a:rPr lang="en-GB" sz="1400" b="1" kern="1200"/>
          </a:br>
          <a:r>
            <a:rPr lang="en-GB" sz="1400" b="1" kern="1200"/>
            <a:t>Proud to be one of 13 schools in the Reach South Academy Trust, working across the South West.</a:t>
          </a:r>
          <a:endParaRPr lang="en-US" sz="1400" kern="1200"/>
        </a:p>
      </dsp:txBody>
      <dsp:txXfrm>
        <a:off x="797204" y="2913847"/>
        <a:ext cx="5249234" cy="7761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BEADF-BCFA-4AAB-96B8-D31561163A73}">
      <dsp:nvSpPr>
        <dsp:cNvPr id="0" name=""/>
        <dsp:cNvSpPr/>
      </dsp:nvSpPr>
      <dsp:spPr>
        <a:xfrm>
          <a:off x="0" y="706671"/>
          <a:ext cx="3073451" cy="195164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2D10A8-CE0B-494A-8FD4-A91DEF4CEF93}">
      <dsp:nvSpPr>
        <dsp:cNvPr id="0" name=""/>
        <dsp:cNvSpPr/>
      </dsp:nvSpPr>
      <dsp:spPr>
        <a:xfrm>
          <a:off x="341494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📅 Every Day Counts</a:t>
          </a:r>
          <a:br>
            <a:rPr lang="en-GB" sz="1900" b="1" kern="1200"/>
          </a:br>
          <a:r>
            <a:rPr lang="en-GB" sz="1900" b="1" kern="1200"/>
            <a:t>Good attendance builds strong routines and supports learning from the very start.</a:t>
          </a:r>
          <a:endParaRPr lang="en-US" sz="1900" kern="1200"/>
        </a:p>
      </dsp:txBody>
      <dsp:txXfrm>
        <a:off x="398656" y="1088253"/>
        <a:ext cx="2959127" cy="1837317"/>
      </dsp:txXfrm>
    </dsp:sp>
    <dsp:sp modelId="{4429DA26-28EE-4022-B616-CB06CD31C30C}">
      <dsp:nvSpPr>
        <dsp:cNvPr id="0" name=""/>
        <dsp:cNvSpPr/>
      </dsp:nvSpPr>
      <dsp:spPr>
        <a:xfrm>
          <a:off x="3756441" y="706671"/>
          <a:ext cx="3073451" cy="195164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EB57A-4E95-4F87-8522-7168A667FDC7}">
      <dsp:nvSpPr>
        <dsp:cNvPr id="0" name=""/>
        <dsp:cNvSpPr/>
      </dsp:nvSpPr>
      <dsp:spPr>
        <a:xfrm>
          <a:off x="4097935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🌤️ Feeling Unwell?</a:t>
          </a:r>
          <a:br>
            <a:rPr lang="en-GB" sz="1900" b="1" kern="1200"/>
          </a:br>
          <a:r>
            <a:rPr lang="en-GB" sz="1900" b="1" kern="1200"/>
            <a:t>If your child is poorly and can’t attend, please call the school office: 📞 01752 567686</a:t>
          </a:r>
          <a:endParaRPr lang="en-US" sz="1900" kern="1200"/>
        </a:p>
      </dsp:txBody>
      <dsp:txXfrm>
        <a:off x="4155097" y="1088253"/>
        <a:ext cx="2959127" cy="1837317"/>
      </dsp:txXfrm>
    </dsp:sp>
    <dsp:sp modelId="{5E38FAC1-F8EA-40F2-A818-78A77CBD2569}">
      <dsp:nvSpPr>
        <dsp:cNvPr id="0" name=""/>
        <dsp:cNvSpPr/>
      </dsp:nvSpPr>
      <dsp:spPr>
        <a:xfrm>
          <a:off x="7512882" y="706671"/>
          <a:ext cx="3073451" cy="195164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84A32-CF96-45D5-B004-0CBC46A76267}">
      <dsp:nvSpPr>
        <dsp:cNvPr id="0" name=""/>
        <dsp:cNvSpPr/>
      </dsp:nvSpPr>
      <dsp:spPr>
        <a:xfrm>
          <a:off x="7854377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🤗 We’re Here to Help</a:t>
          </a:r>
          <a:br>
            <a:rPr lang="en-GB" sz="1900" b="1" kern="1200"/>
          </a:br>
          <a:r>
            <a:rPr lang="en-GB" sz="1900" b="1" kern="1200"/>
            <a:t>If you’re unsure whether to send your child in, or need support, talk to us—we’re happy to help.</a:t>
          </a:r>
          <a:endParaRPr lang="en-US" sz="1900" kern="1200"/>
        </a:p>
      </dsp:txBody>
      <dsp:txXfrm>
        <a:off x="7911539" y="1088253"/>
        <a:ext cx="2959127" cy="18373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5B4BB-712F-43DE-A3B5-4CE19689F72E}">
      <dsp:nvSpPr>
        <dsp:cNvPr id="0" name=""/>
        <dsp:cNvSpPr/>
      </dsp:nvSpPr>
      <dsp:spPr>
        <a:xfrm>
          <a:off x="3496905" y="1846"/>
          <a:ext cx="3934018" cy="88812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🧦 Encourage Independence</a:t>
          </a:r>
          <a:br>
            <a:rPr lang="en-GB" sz="1400" b="1" kern="1200"/>
          </a:br>
          <a:r>
            <a:rPr lang="en-GB" sz="1400" b="1" kern="1200"/>
            <a:t>Let your child dress themselves, tidy up, and carry their own things—it builds confidence!</a:t>
          </a:r>
          <a:endParaRPr lang="en-US" sz="1400" kern="1200"/>
        </a:p>
      </dsp:txBody>
      <dsp:txXfrm>
        <a:off x="3540260" y="45201"/>
        <a:ext cx="3847308" cy="801413"/>
      </dsp:txXfrm>
    </dsp:sp>
    <dsp:sp modelId="{BC6DD946-4F0D-443D-B8B0-5CD816435B85}">
      <dsp:nvSpPr>
        <dsp:cNvPr id="0" name=""/>
        <dsp:cNvSpPr/>
      </dsp:nvSpPr>
      <dsp:spPr>
        <a:xfrm>
          <a:off x="3496905" y="934376"/>
          <a:ext cx="3934018" cy="88812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🚽 Toilet Time Confidence</a:t>
          </a:r>
          <a:br>
            <a:rPr lang="en-GB" sz="1400" b="1" kern="1200"/>
          </a:br>
          <a:r>
            <a:rPr lang="en-GB" sz="1400" b="1" kern="1200"/>
            <a:t>Support consistent toilet habits so they feel comfortable at school.</a:t>
          </a:r>
          <a:endParaRPr lang="en-US" sz="1400" kern="1200"/>
        </a:p>
      </dsp:txBody>
      <dsp:txXfrm>
        <a:off x="3540260" y="977731"/>
        <a:ext cx="3847308" cy="801413"/>
      </dsp:txXfrm>
    </dsp:sp>
    <dsp:sp modelId="{B3C7195B-0374-4467-8BF1-5DE71D7618D3}">
      <dsp:nvSpPr>
        <dsp:cNvPr id="0" name=""/>
        <dsp:cNvSpPr/>
      </dsp:nvSpPr>
      <dsp:spPr>
        <a:xfrm>
          <a:off x="3496905" y="1866905"/>
          <a:ext cx="3934018" cy="88812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🔢 Build Number Sense</a:t>
          </a:r>
          <a:br>
            <a:rPr lang="en-GB" sz="1400" b="1" kern="1200"/>
          </a:br>
          <a:r>
            <a:rPr lang="en-GB" sz="1400" b="1" kern="1200"/>
            <a:t>Count steps, spot numbers in the environment, and use everyday maths in play.</a:t>
          </a:r>
          <a:endParaRPr lang="en-US" sz="1400" kern="1200"/>
        </a:p>
      </dsp:txBody>
      <dsp:txXfrm>
        <a:off x="3540260" y="1910260"/>
        <a:ext cx="3847308" cy="801413"/>
      </dsp:txXfrm>
    </dsp:sp>
    <dsp:sp modelId="{CC32A995-B33A-4198-B928-3EC001F7430B}">
      <dsp:nvSpPr>
        <dsp:cNvPr id="0" name=""/>
        <dsp:cNvSpPr/>
      </dsp:nvSpPr>
      <dsp:spPr>
        <a:xfrm>
          <a:off x="3496905" y="2799435"/>
          <a:ext cx="3934018" cy="88812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📖 Share a Story a Day</a:t>
          </a:r>
          <a:br>
            <a:rPr lang="en-GB" sz="1400" b="1" kern="1200"/>
          </a:br>
          <a:r>
            <a:rPr lang="en-GB" sz="1400" b="1" kern="1200"/>
            <a:t>Snuggle up with books—talk about the pictures, characters, and favorite parts.</a:t>
          </a:r>
          <a:endParaRPr lang="en-US" sz="1400" kern="1200"/>
        </a:p>
      </dsp:txBody>
      <dsp:txXfrm>
        <a:off x="3540260" y="2842790"/>
        <a:ext cx="3847308" cy="8014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F1DD10-7E2A-4AA5-9626-FDDC696EA6B3}">
      <dsp:nvSpPr>
        <dsp:cNvPr id="0" name=""/>
        <dsp:cNvSpPr/>
      </dsp:nvSpPr>
      <dsp:spPr>
        <a:xfrm>
          <a:off x="0" y="8919"/>
          <a:ext cx="10515600" cy="2123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/>
            <a:t>🎉 Thank You for Coming!</a:t>
          </a:r>
          <a:endParaRPr lang="en-US" sz="3000" kern="1200"/>
        </a:p>
      </dsp:txBody>
      <dsp:txXfrm>
        <a:off x="103663" y="112582"/>
        <a:ext cx="10308274" cy="1916223"/>
      </dsp:txXfrm>
    </dsp:sp>
    <dsp:sp modelId="{901ABAFA-B1C0-4DF6-AF85-A5FA05AC9062}">
      <dsp:nvSpPr>
        <dsp:cNvPr id="0" name=""/>
        <dsp:cNvSpPr/>
      </dsp:nvSpPr>
      <dsp:spPr>
        <a:xfrm>
          <a:off x="0" y="2218869"/>
          <a:ext cx="10515600" cy="2123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/>
            <a:t>We’re so excited to welcome your children to our school family.</a:t>
          </a:r>
          <a:br>
            <a:rPr lang="en-GB" sz="3000" b="1" kern="1200"/>
          </a:br>
          <a:r>
            <a:rPr lang="en-GB" sz="3000" b="1" kern="1200"/>
            <a:t>This is the start of a wonderful journey filled with curiosity, friendship, and discovery</a:t>
          </a:r>
          <a:endParaRPr lang="en-US" sz="3000" kern="1200"/>
        </a:p>
      </dsp:txBody>
      <dsp:txXfrm>
        <a:off x="103663" y="2322532"/>
        <a:ext cx="10308274" cy="1916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E5307-4355-840E-5AB7-B73DF224F6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68721C-84DE-740E-D4D4-4679A29C47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1DED08-733D-7491-6828-18579DE2C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D5A21-F3B4-2341-BCB7-D4A7F3C97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5393BF-6E76-15B0-5A4D-3627AB4C1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9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C06B4-AD50-21B8-73EA-3DAA16FCC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116BC8-12CC-AC9D-F4B3-E487CE305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F7BDD-CC35-D0D1-0A5B-14A25004B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6A65F-9C2B-122D-DEDA-5DD758A91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FF7D8-16B5-A56F-C56B-3E8623121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316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15F51-085C-9220-45FB-52772C605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23586A-A8FD-9EF8-B460-E748850CA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E4FE68-E806-662D-E126-60A617775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ED408-94BB-FB9D-2B3B-B6FAC7BEE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B8ABE-A63B-5B9B-B79B-0710DE5B2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519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337C3-69C0-6B68-027B-D25A576B2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CF583-63F0-CD34-5F71-1A3921F439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29538A-4289-7FF7-DBFB-0D71D98C5F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B9577A-DE4C-F8C3-EC1C-00D2FE188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B9089-766C-CD88-0570-FE172AE5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863585-B122-A35F-CAFA-C56328A83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40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AB99E-2626-26FC-4ACC-08F85A433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22320-B002-6416-FA2E-A7A89A9C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A83FD4-0343-D041-8810-8B4EF63F5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204962-3FFC-DE57-3204-3C00047389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C06BCB-BB36-C13B-2FE4-574C2D0BCC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C3EAAC-72CD-9553-BACD-029AE1F30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FF9368-9497-460D-A2EE-180189416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473D0A-8594-2344-5268-85DA2A955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687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5ED52-C796-DFF0-3473-DD68AC830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A7A38-E3E0-2D85-7ACE-5617D4681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299F93-42F1-7927-3F54-7A6D41522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33D086-363B-89E1-2537-1827137BC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73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FAF83D-DA19-12F4-CF59-550CE5443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CA09D0-EA6E-5CF7-86D3-2484FB3F0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08E8B2-9B15-426F-8AB9-61E98E759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50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DC67A-BCA2-5D7C-B9D7-60B3DFC72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BA52F-FA9C-4062-4DA0-00607A2C8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E203DD-D3A9-96E2-B9D8-6B3DF4818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3FA926-22D9-AA35-15C0-D73713D05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58D5C-F961-A60C-9503-5019A0FDC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9DFD93-58E7-73BA-BE2F-AD54CF688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829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30B45-906F-18C7-2B2C-A2D7D5F6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B91380-E535-B184-A763-EC92E89BB5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F27287-0F40-1568-8130-B5196F3881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2E287-5A00-EAB8-3425-78B324E97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0E9136-88CC-AA9D-BBCC-DCB5EF21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531B7F-E271-4906-0DA2-9AC2F09F2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316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6CDD0-3F9E-B96E-D8AE-2535B50A9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7ABA8B-4084-4A4B-DD17-F959F715D3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482E5-D816-03A7-C3B9-A515EC813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8CD85-E802-3FAF-B306-077A4122C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D3244-0699-5538-CF68-A929DE5AF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62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A1508A-93E2-4D68-21F5-114147CC5C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DA6E9B-4791-6C22-B992-9A3C75C737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3D1EA-7B04-6132-BBF6-52F016FE5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853293-37E4-819E-50F6-D576881F2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64242-E958-D240-9F61-AC215A6AE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70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7FAD0E-FA53-1392-3C64-01332B715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A3309-A970-9A09-9BA8-2FE126CE6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F4C072-160B-5D33-E55F-9DD5E7654E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0E7444-03DB-444F-92C6-B0BD232EC76E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A4B8CB-B61E-984D-2252-74D46174F2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6D25FD-CE9A-9CC6-C991-62A88FE968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28E4C5-C248-44EC-90D8-BEA40235B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84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Janice.carr@stokedamerelacademy.org" TargetMode="External"/><Relationship Id="rId7" Type="http://schemas.openxmlformats.org/officeDocument/2006/relationships/hyperlink" Target="http://www.sdps.co.uk/" TargetMode="External"/><Relationship Id="rId2" Type="http://schemas.openxmlformats.org/officeDocument/2006/relationships/hyperlink" Target="mailto:Samantha.Lampard@stokedamerelacademy.or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mailto:reception@stokedamerelacademy.or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2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3D5AFD-DEAF-1228-38DC-827E9710AF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1" y="2767106"/>
            <a:ext cx="2880828" cy="3071906"/>
          </a:xfrm>
        </p:spPr>
        <p:txBody>
          <a:bodyPr anchor="t">
            <a:normAutofit/>
          </a:bodyPr>
          <a:lstStyle/>
          <a:p>
            <a:r>
              <a:rPr lang="en-GB" sz="3400" dirty="0">
                <a:solidFill>
                  <a:srgbClr val="FFFFFF"/>
                </a:solidFill>
              </a:rPr>
              <a:t>Starting School 	at </a:t>
            </a:r>
            <a:br>
              <a:rPr lang="en-GB" sz="3400" dirty="0">
                <a:solidFill>
                  <a:srgbClr val="FFFFFF"/>
                </a:solidFill>
              </a:rPr>
            </a:br>
            <a:r>
              <a:rPr lang="en-GB" sz="3400" dirty="0">
                <a:solidFill>
                  <a:srgbClr val="FFFFFF"/>
                </a:solidFill>
              </a:rPr>
              <a:t>Stoke Damerel Primary Academy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6EB958-D1E7-BA22-8F8C-FA44A6992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0071" y="467208"/>
            <a:ext cx="5390461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47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94BED-8DE5-EED3-9CA9-08C750D78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A39F1E-C9B4-10BD-9FC7-2446E2D6CBC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1092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E4501-B6D2-7825-BA0D-448D2324C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school ethos and values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B86C561-ADEF-6B7F-9B55-9A34E3992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4234" y="1471664"/>
            <a:ext cx="4219479" cy="4351338"/>
          </a:xfrm>
        </p:spPr>
      </p:pic>
      <p:graphicFrame>
        <p:nvGraphicFramePr>
          <p:cNvPr id="21" name="TextBox 6">
            <a:extLst>
              <a:ext uri="{FF2B5EF4-FFF2-40B4-BE49-F238E27FC236}">
                <a16:creationId xmlns:a16="http://schemas.microsoft.com/office/drawing/2014/main" id="{4B50E468-793D-0987-3F29-D4C6FBA8D235}"/>
              </a:ext>
            </a:extLst>
          </p:cNvPr>
          <p:cNvGraphicFramePr/>
          <p:nvPr/>
        </p:nvGraphicFramePr>
        <p:xfrm>
          <a:off x="5496232" y="2325684"/>
          <a:ext cx="6094324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63144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EB1019-93A8-C4AC-F7DF-FDB09CF5A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Staff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D6FFB6-F39F-B9A7-8DCA-EE1182C2B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92631" y="643466"/>
            <a:ext cx="3550070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42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F8AC32-3B0B-99A0-C5D3-4EB56CABE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</a:rPr>
              <a:t>A typical day in Foundation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2D68C-CE9F-30D2-0C62-26085D7D1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1300" b="1"/>
              <a:t>🚪 Drop-Off at the Gate</a:t>
            </a:r>
            <a:br>
              <a:rPr lang="en-GB" sz="1300" b="1"/>
            </a:br>
            <a:r>
              <a:rPr lang="en-GB" sz="1300" b="1"/>
              <a:t>Warm welcome from teachers as children enter independently.</a:t>
            </a:r>
          </a:p>
          <a:p>
            <a:r>
              <a:rPr lang="en-GB" sz="1300" b="1"/>
              <a:t>🎒 Getting Ready</a:t>
            </a:r>
            <a:br>
              <a:rPr lang="en-GB" sz="1300" b="1"/>
            </a:br>
            <a:r>
              <a:rPr lang="en-GB" sz="1300" b="1"/>
              <a:t>Coats and bags on pegs, lunch chosen via the online system.</a:t>
            </a:r>
          </a:p>
          <a:p>
            <a:r>
              <a:rPr lang="en-GB" sz="1300" b="1"/>
              <a:t>🔤 RWI Phonics</a:t>
            </a:r>
            <a:br>
              <a:rPr lang="en-GB" sz="1300" b="1"/>
            </a:br>
            <a:r>
              <a:rPr lang="en-GB" sz="1300" b="1"/>
              <a:t>Daily Read Write Inc. session to build early reading skills.</a:t>
            </a:r>
          </a:p>
          <a:p>
            <a:r>
              <a:rPr lang="en-GB" sz="1300" b="1"/>
              <a:t>🤸 Movement Break</a:t>
            </a:r>
            <a:br>
              <a:rPr lang="en-GB" sz="1300" b="1"/>
            </a:br>
            <a:r>
              <a:rPr lang="en-GB" sz="1300" b="1"/>
              <a:t>Short active session to refresh minds and bodies.</a:t>
            </a:r>
          </a:p>
          <a:p>
            <a:r>
              <a:rPr lang="en-GB" sz="1300" b="1"/>
              <a:t>📚 English Input</a:t>
            </a:r>
            <a:br>
              <a:rPr lang="en-GB" sz="1300" b="1"/>
            </a:br>
            <a:r>
              <a:rPr lang="en-GB" sz="1300" b="1"/>
              <a:t>Exploring stories and quality texts together.</a:t>
            </a:r>
          </a:p>
          <a:p>
            <a:r>
              <a:rPr lang="en-GB" sz="1300" b="1"/>
              <a:t>🧸 Continuous Provision &amp; Snack</a:t>
            </a:r>
            <a:br>
              <a:rPr lang="en-GB" sz="1300" b="1"/>
            </a:br>
            <a:r>
              <a:rPr lang="en-GB" sz="1300" b="1"/>
              <a:t>Child-led learning through play, paired with a healthy snack.</a:t>
            </a:r>
          </a:p>
          <a:p>
            <a:r>
              <a:rPr lang="en-GB" sz="1300" b="1"/>
              <a:t>➕ Maths Time</a:t>
            </a:r>
            <a:br>
              <a:rPr lang="en-GB" sz="1300" b="1"/>
            </a:br>
            <a:r>
              <a:rPr lang="en-GB" sz="1300" b="1"/>
              <a:t>Hands-on learning to build early number sense.</a:t>
            </a:r>
          </a:p>
          <a:p>
            <a:r>
              <a:rPr lang="en-GB" sz="1300" b="1"/>
              <a:t>🍽️ Lunchtime</a:t>
            </a:r>
            <a:br>
              <a:rPr lang="en-GB" sz="1300" b="1"/>
            </a:br>
            <a:r>
              <a:rPr lang="en-GB" sz="1300" b="1"/>
              <a:t>Eating together and playing outside with friends.</a:t>
            </a:r>
          </a:p>
          <a:p>
            <a:r>
              <a:rPr lang="en-GB" sz="1300" b="1"/>
              <a:t>🌳 Afternoon Learning</a:t>
            </a:r>
            <a:br>
              <a:rPr lang="en-GB" sz="1300" b="1"/>
            </a:br>
            <a:r>
              <a:rPr lang="en-GB" sz="1300" b="1"/>
              <a:t>Mini lesson input followed by continuous provision or Forest School adventures.</a:t>
            </a:r>
          </a:p>
          <a:p>
            <a:r>
              <a:rPr lang="en-GB" sz="1300" b="1"/>
              <a:t>📖 Home-Time Story</a:t>
            </a:r>
            <a:br>
              <a:rPr lang="en-GB" sz="1300" b="1"/>
            </a:br>
            <a:r>
              <a:rPr lang="en-GB" sz="1300" b="1"/>
              <a:t>A calm, shared story to end the day.</a:t>
            </a:r>
          </a:p>
          <a:p>
            <a:r>
              <a:rPr lang="en-GB" sz="1300" b="1"/>
              <a:t>👋 Pick-Up at the Gate</a:t>
            </a:r>
            <a:br>
              <a:rPr lang="en-GB" sz="1300" b="1"/>
            </a:br>
            <a:r>
              <a:rPr lang="en-GB" sz="1300" b="1"/>
              <a:t>Parents reunite with children at the same gate.</a:t>
            </a:r>
          </a:p>
          <a:p>
            <a:endParaRPr lang="en-GB" sz="1300" b="1"/>
          </a:p>
          <a:p>
            <a:endParaRPr lang="en-GB" sz="1300"/>
          </a:p>
        </p:txBody>
      </p:sp>
    </p:spTree>
    <p:extLst>
      <p:ext uri="{BB962C8B-B14F-4D97-AF65-F5344CB8AC3E}">
        <p14:creationId xmlns:p14="http://schemas.microsoft.com/office/powerpoint/2010/main" val="51318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08C658-A45A-091A-6892-E017F4B30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Lunchtime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136E39-71FC-BC66-5E22-5B089E93E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1063066"/>
            <a:ext cx="6780700" cy="472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074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26304C-721E-8DA3-FFBF-A898E3DE3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Settling 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932E7-9276-21A8-1CB5-40754E458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GB" sz="1600" b="1" dirty="0"/>
              <a:t>💛 Positive First Steps</a:t>
            </a:r>
            <a:br>
              <a:rPr lang="en-GB" sz="1600" b="1" dirty="0"/>
            </a:br>
            <a:r>
              <a:rPr lang="en-GB" sz="1600" b="1" dirty="0"/>
              <a:t>We encourage a calm and confident start—</a:t>
            </a:r>
            <a:r>
              <a:rPr lang="en-GB" sz="1600" b="1" i="1" dirty="0"/>
              <a:t>reassure, then drop and go</a:t>
            </a:r>
            <a:r>
              <a:rPr lang="en-GB" sz="1600" b="1" dirty="0"/>
              <a:t>. This helps children settle quickly and build independence from day one.</a:t>
            </a:r>
          </a:p>
          <a:p>
            <a:endParaRPr lang="en-GB" sz="1600" b="1" dirty="0"/>
          </a:p>
          <a:p>
            <a:r>
              <a:rPr lang="en-GB" sz="1600" b="1" dirty="0"/>
              <a:t>🗓️ Staggered Start Schedule</a:t>
            </a:r>
            <a:br>
              <a:rPr lang="en-GB" sz="1600" b="1" dirty="0"/>
            </a:br>
            <a:r>
              <a:rPr lang="en-GB" sz="1600" b="1" dirty="0"/>
              <a:t>Each family receives a personalised induction timetable in their welcome pack:</a:t>
            </a:r>
          </a:p>
          <a:p>
            <a:r>
              <a:rPr lang="en-GB" sz="1600" b="1" dirty="0"/>
              <a:t>Week 1: One short visit to explore the classroom.</a:t>
            </a:r>
          </a:p>
          <a:p>
            <a:r>
              <a:rPr lang="en-GB" sz="1600" b="1" dirty="0"/>
              <a:t>Week 2: Two morning sessions and two afternoon sessions to ease into the routine.</a:t>
            </a:r>
          </a:p>
          <a:p>
            <a:r>
              <a:rPr lang="en-GB" sz="1600" b="1" dirty="0"/>
              <a:t>Friday of Week 2: All children stay for lunch together.</a:t>
            </a:r>
          </a:p>
          <a:p>
            <a:endParaRPr lang="en-GB" sz="1600" b="1" dirty="0"/>
          </a:p>
          <a:p>
            <a:r>
              <a:rPr lang="en-GB" sz="1600" b="1" dirty="0"/>
              <a:t>🤝 Building Bonds</a:t>
            </a:r>
            <a:br>
              <a:rPr lang="en-GB" sz="1600" b="1" dirty="0"/>
            </a:br>
            <a:r>
              <a:rPr lang="en-GB" sz="1600" b="1" dirty="0"/>
              <a:t>Our phased approach allows us to:</a:t>
            </a:r>
          </a:p>
          <a:p>
            <a:r>
              <a:rPr lang="en-GB" sz="1600" b="1" dirty="0"/>
              <a:t>Give each child individual attention</a:t>
            </a:r>
          </a:p>
          <a:p>
            <a:r>
              <a:rPr lang="en-GB" sz="1600" b="1" dirty="0"/>
              <a:t>Get to know their unique personalities</a:t>
            </a:r>
          </a:p>
          <a:p>
            <a:r>
              <a:rPr lang="en-GB" sz="1600" b="1" dirty="0"/>
              <a:t>Support a positive and nurturing transition into school life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48179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0741FE4-61D5-B34E-2F1D-A2AB6C0D7F55}"/>
              </a:ext>
            </a:extLst>
          </p:cNvPr>
          <p:cNvSpPr/>
          <p:nvPr/>
        </p:nvSpPr>
        <p:spPr>
          <a:xfrm>
            <a:off x="140677" y="1619878"/>
            <a:ext cx="4281778" cy="4872997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5809D0-F39C-AE32-00CF-732B57CFC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and what to bring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8DF54F6-B57B-AA62-9172-618C56D37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65251" y="460306"/>
            <a:ext cx="2581635" cy="262926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87717A-2033-339E-EF73-FE3D18AAF3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145" y="348113"/>
            <a:ext cx="1857634" cy="25435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A4B660-4E54-FDDB-3D33-AE8E51E5CD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170" y="1360425"/>
            <a:ext cx="2248214" cy="26959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9DBE27-AA5F-7BBC-314D-44D616C45D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8575" y="3560963"/>
            <a:ext cx="1597322" cy="20176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7C10FB-F865-E51A-5441-45ECBD9669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3282" y="3834422"/>
            <a:ext cx="1343212" cy="28388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A3E3BC-8BAA-B94E-9CD0-90DF3EC227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5719" y="3834422"/>
            <a:ext cx="1343212" cy="27245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95AA377-351B-7866-5DD6-F382FB0B2E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8782" y="3103486"/>
            <a:ext cx="1696144" cy="191393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83EE6C1-4EEC-33E4-12B9-0B3BD4881C64}"/>
              </a:ext>
            </a:extLst>
          </p:cNvPr>
          <p:cNvSpPr txBox="1"/>
          <p:nvPr/>
        </p:nvSpPr>
        <p:spPr>
          <a:xfrm>
            <a:off x="503316" y="1763594"/>
            <a:ext cx="37195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White Polo Top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Navy jumper or cardigan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Grey trouser, shorts, skirt or pinafore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Black shoes or trainers (Velcro!)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Bookbag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Water bottle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Spare clothes</a:t>
            </a:r>
          </a:p>
        </p:txBody>
      </p:sp>
    </p:spTree>
    <p:extLst>
      <p:ext uri="{BB962C8B-B14F-4D97-AF65-F5344CB8AC3E}">
        <p14:creationId xmlns:p14="http://schemas.microsoft.com/office/powerpoint/2010/main" val="2253670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B6653-12B5-ADB1-BA08-651E5D06F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with parents/carers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90070-ABA8-DBD1-2DD5-6930F41547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Samantha.Lampard@stokedamerelacademy.org</a:t>
            </a:r>
            <a:endParaRPr lang="en-GB" dirty="0"/>
          </a:p>
          <a:p>
            <a:r>
              <a:rPr lang="en-GB" dirty="0">
                <a:hlinkClick r:id="rId3"/>
              </a:rPr>
              <a:t>Janice.carr@stokedamerelacademy.org</a:t>
            </a:r>
            <a:endParaRPr lang="en-GB" dirty="0"/>
          </a:p>
          <a:p>
            <a:r>
              <a:rPr lang="en-GB" dirty="0">
                <a:hlinkClick r:id="rId4"/>
              </a:rPr>
              <a:t>reception@stokedamerelacademy.org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7A1FF6-DA62-BB92-0C2B-BF853416C2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692" y="4306078"/>
            <a:ext cx="4239217" cy="8383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1C676A-3550-7F1E-E13E-D0459AB3D0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6809" y="4067919"/>
            <a:ext cx="5220429" cy="13146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F6E6146-D2BD-B20D-8FE5-61AE58E61FFA}"/>
              </a:ext>
            </a:extLst>
          </p:cNvPr>
          <p:cNvSpPr txBox="1"/>
          <p:nvPr/>
        </p:nvSpPr>
        <p:spPr>
          <a:xfrm>
            <a:off x="9173821" y="2589773"/>
            <a:ext cx="2838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School website: </a:t>
            </a:r>
            <a:r>
              <a:rPr lang="en-GB" dirty="0">
                <a:hlinkClick r:id="rId7"/>
              </a:rPr>
              <a:t>www.sdps.co.uk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Weekly Newsletter</a:t>
            </a:r>
          </a:p>
        </p:txBody>
      </p:sp>
    </p:spTree>
    <p:extLst>
      <p:ext uri="{BB962C8B-B14F-4D97-AF65-F5344CB8AC3E}">
        <p14:creationId xmlns:p14="http://schemas.microsoft.com/office/powerpoint/2010/main" val="1564857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E0FC31-B679-56D2-A051-1A8B9208B4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r="2648" b="-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622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57FE30-6B4E-EAD1-C7B5-5DF11A65D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Attendance and illness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8C6C3124-A0B6-AA07-B096-E815ED00DE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36423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6344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EBFBE5-05C4-6D59-E095-2A6C28F57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How you can support at home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4D3611-A3F2-471C-6D0A-05FE93329A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4953813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1BC7B62D-79EF-8CFA-FED4-8B804DA524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9098" y="2614698"/>
            <a:ext cx="2838846" cy="1086002"/>
          </a:xfrm>
          <a:prstGeom prst="rect">
            <a:avLst/>
          </a:prstGeom>
        </p:spPr>
      </p:pic>
      <p:pic>
        <p:nvPicPr>
          <p:cNvPr id="2050" name="Picture 2" descr="Silvine Childrens Reading Record A5 ...">
            <a:extLst>
              <a:ext uri="{FF2B5EF4-FFF2-40B4-BE49-F238E27FC236}">
                <a16:creationId xmlns:a16="http://schemas.microsoft.com/office/drawing/2014/main" id="{9944C915-5B1D-0216-1862-A9996E6E6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271" y="4143530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974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F0AB6A-9A79-B6A2-6655-BF06E8B4E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Key dates and 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05850-0F0D-EC23-234F-31DBAA8A6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Paperwork to be handed back in to school by:</a:t>
            </a:r>
          </a:p>
          <a:p>
            <a:r>
              <a:rPr lang="en-GB" sz="2000" dirty="0"/>
              <a:t>Week 1: Week beginning </a:t>
            </a:r>
            <a:r>
              <a:rPr lang="en-GB" sz="2000" b="1" dirty="0"/>
              <a:t>8</a:t>
            </a:r>
            <a:r>
              <a:rPr lang="en-GB" sz="2000" b="1" baseline="30000" dirty="0"/>
              <a:t>th</a:t>
            </a:r>
            <a:r>
              <a:rPr lang="en-GB" sz="2000" b="1" dirty="0"/>
              <a:t> September </a:t>
            </a:r>
            <a:r>
              <a:rPr lang="en-GB" sz="2000" dirty="0"/>
              <a:t>– Small Group visit</a:t>
            </a:r>
          </a:p>
          <a:p>
            <a:r>
              <a:rPr lang="en-GB" sz="2000" dirty="0"/>
              <a:t>Week 2: Week beginning </a:t>
            </a:r>
            <a:r>
              <a:rPr lang="en-GB" sz="2000" b="1" dirty="0"/>
              <a:t>15</a:t>
            </a:r>
            <a:r>
              <a:rPr lang="en-GB" sz="2000" b="1" baseline="30000" dirty="0"/>
              <a:t>th</a:t>
            </a:r>
            <a:r>
              <a:rPr lang="en-GB" sz="2000" b="1" dirty="0"/>
              <a:t> September</a:t>
            </a:r>
            <a:r>
              <a:rPr lang="en-GB" sz="2000" dirty="0"/>
              <a:t>, 2 X AM, 2 x PM, All in Friday AM staying for lunch.</a:t>
            </a:r>
          </a:p>
          <a:p>
            <a:r>
              <a:rPr lang="en-GB" sz="2000" dirty="0"/>
              <a:t>Week 3: Week beginning </a:t>
            </a:r>
            <a:r>
              <a:rPr lang="en-GB" sz="2000" b="1" dirty="0"/>
              <a:t>22</a:t>
            </a:r>
            <a:r>
              <a:rPr lang="en-GB" sz="2000" b="1" baseline="30000" dirty="0"/>
              <a:t>nd</a:t>
            </a:r>
            <a:r>
              <a:rPr lang="en-GB" sz="2000" b="1" dirty="0"/>
              <a:t> September </a:t>
            </a:r>
            <a:r>
              <a:rPr lang="en-GB" sz="2000" dirty="0"/>
              <a:t>– all in full time 8:50am – 3:20pm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9358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BF1FE-9D59-11EE-0F99-254B4D840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0922470-1F18-4060-97D2-D5AA89636D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569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726</Words>
  <Application>Microsoft Office PowerPoint</Application>
  <PresentationFormat>Widescreen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Starting School  at  Stoke Damerel Primary Academy</vt:lpstr>
      <vt:lpstr>Welcome</vt:lpstr>
      <vt:lpstr>Our school ethos and values</vt:lpstr>
      <vt:lpstr>Staff</vt:lpstr>
      <vt:lpstr>A typical day in Foundation</vt:lpstr>
      <vt:lpstr>Lunchtime</vt:lpstr>
      <vt:lpstr>Settling in</vt:lpstr>
      <vt:lpstr>Uniform and what to bring</vt:lpstr>
      <vt:lpstr>Communication with parents/carers</vt:lpstr>
      <vt:lpstr>PowerPoint Presentation</vt:lpstr>
      <vt:lpstr>Attendance and illness</vt:lpstr>
      <vt:lpstr>How you can support at home</vt:lpstr>
      <vt:lpstr>Key dates and next steps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Samantha Lampard</dc:creator>
  <cp:lastModifiedBy>Samantha Lampard</cp:lastModifiedBy>
  <cp:revision>5</cp:revision>
  <dcterms:created xsi:type="dcterms:W3CDTF">2025-06-23T08:13:30Z</dcterms:created>
  <dcterms:modified xsi:type="dcterms:W3CDTF">2025-06-23T12:41:44Z</dcterms:modified>
</cp:coreProperties>
</file>